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  <p:sldMasterId id="2147483756" r:id="rId8"/>
    <p:sldMasterId id="2147483768" r:id="rId9"/>
    <p:sldMasterId id="2147483780" r:id="rId10"/>
  </p:sldMasterIdLst>
  <p:notesMasterIdLst>
    <p:notesMasterId r:id="rId32"/>
  </p:notesMasterIdLst>
  <p:sldIdLst>
    <p:sldId id="258" r:id="rId11"/>
    <p:sldId id="259" r:id="rId12"/>
    <p:sldId id="268" r:id="rId13"/>
    <p:sldId id="269" r:id="rId14"/>
    <p:sldId id="272" r:id="rId15"/>
    <p:sldId id="267" r:id="rId16"/>
    <p:sldId id="274" r:id="rId17"/>
    <p:sldId id="270" r:id="rId18"/>
    <p:sldId id="280" r:id="rId19"/>
    <p:sldId id="261" r:id="rId20"/>
    <p:sldId id="271" r:id="rId21"/>
    <p:sldId id="265" r:id="rId22"/>
    <p:sldId id="262" r:id="rId23"/>
    <p:sldId id="275" r:id="rId24"/>
    <p:sldId id="276" r:id="rId25"/>
    <p:sldId id="277" r:id="rId26"/>
    <p:sldId id="278" r:id="rId27"/>
    <p:sldId id="279" r:id="rId28"/>
    <p:sldId id="282" r:id="rId29"/>
    <p:sldId id="281" r:id="rId30"/>
    <p:sldId id="264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5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5AF341-CFF5-4BD1-A04C-D240269FA84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150763-59D0-4A3E-8923-09A944A3482F}">
      <dgm:prSet phldrT="[Текст]"/>
      <dgm:spPr>
        <a:xfrm>
          <a:off x="304800" y="34575"/>
          <a:ext cx="4267200" cy="91512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ru-RU" b="1" dirty="0" smtClean="0">
              <a:solidFill>
                <a:schemeClr val="tx1"/>
              </a:solidFill>
              <a:latin typeface="Franklin Gothic Book"/>
              <a:ea typeface="+mn-ea"/>
              <a:cs typeface="+mn-cs"/>
            </a:rPr>
            <a:t>Дети</a:t>
          </a:r>
          <a:endParaRPr lang="ru-RU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12BBB2A9-7FC0-4C46-92D5-ADC63C6DC04E}" type="parTrans" cxnId="{1FF9C96B-10B7-4895-8CC3-2F9B9618F35D}">
      <dgm:prSet/>
      <dgm:spPr/>
      <dgm:t>
        <a:bodyPr/>
        <a:lstStyle/>
        <a:p>
          <a:endParaRPr lang="ru-RU"/>
        </a:p>
      </dgm:t>
    </dgm:pt>
    <dgm:pt modelId="{C2EA67A4-C1B0-4537-8F26-52C36A4384B1}" type="sibTrans" cxnId="{1FF9C96B-10B7-4895-8CC3-2F9B9618F35D}">
      <dgm:prSet/>
      <dgm:spPr/>
      <dgm:t>
        <a:bodyPr/>
        <a:lstStyle/>
        <a:p>
          <a:endParaRPr lang="ru-RU"/>
        </a:p>
      </dgm:t>
    </dgm:pt>
    <dgm:pt modelId="{771FEDBA-CFD9-4486-9538-AA1BEF630D7A}">
      <dgm:prSet phldrT="[Текст]"/>
      <dgm:spPr>
        <a:xfrm>
          <a:off x="304800" y="1440735"/>
          <a:ext cx="4267200" cy="91512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ru-RU" b="1" dirty="0" smtClean="0">
              <a:solidFill>
                <a:schemeClr val="tx1"/>
              </a:solidFill>
              <a:latin typeface="Franklin Gothic Book"/>
              <a:ea typeface="+mn-ea"/>
              <a:cs typeface="+mn-cs"/>
            </a:rPr>
            <a:t>Родители </a:t>
          </a:r>
          <a:endParaRPr lang="ru-RU" b="1" dirty="0" smtClean="0">
            <a:solidFill>
              <a:schemeClr val="tx1"/>
            </a:solidFill>
            <a:latin typeface="Franklin Gothic Book"/>
            <a:ea typeface="+mn-ea"/>
            <a:cs typeface="+mn-cs"/>
          </a:endParaRPr>
        </a:p>
        <a:p>
          <a:pPr algn="ctr"/>
          <a:r>
            <a:rPr lang="ru-RU" b="1" dirty="0" smtClean="0">
              <a:solidFill>
                <a:schemeClr val="tx1"/>
              </a:solidFill>
              <a:latin typeface="Franklin Gothic Book"/>
              <a:ea typeface="+mn-ea"/>
              <a:cs typeface="+mn-cs"/>
            </a:rPr>
            <a:t>(</a:t>
          </a:r>
          <a:r>
            <a:rPr lang="ru-RU" b="1" dirty="0" smtClean="0">
              <a:solidFill>
                <a:schemeClr val="tx1"/>
              </a:solidFill>
              <a:latin typeface="Franklin Gothic Book"/>
              <a:ea typeface="+mn-ea"/>
              <a:cs typeface="+mn-cs"/>
            </a:rPr>
            <a:t>законные представители)</a:t>
          </a:r>
          <a:endParaRPr lang="ru-RU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388D82A9-5BCF-4A2E-BBC4-7CA29484A188}" type="parTrans" cxnId="{D35D8021-FDC2-4481-AC80-3D897FAB69BD}">
      <dgm:prSet/>
      <dgm:spPr/>
      <dgm:t>
        <a:bodyPr/>
        <a:lstStyle/>
        <a:p>
          <a:endParaRPr lang="ru-RU"/>
        </a:p>
      </dgm:t>
    </dgm:pt>
    <dgm:pt modelId="{EB358C87-FC8C-4166-82D1-B56BA7C16125}" type="sibTrans" cxnId="{D35D8021-FDC2-4481-AC80-3D897FAB69BD}">
      <dgm:prSet/>
      <dgm:spPr/>
      <dgm:t>
        <a:bodyPr/>
        <a:lstStyle/>
        <a:p>
          <a:endParaRPr lang="ru-RU"/>
        </a:p>
      </dgm:t>
    </dgm:pt>
    <dgm:pt modelId="{EF3CD119-7C7C-46DC-A268-B6CCDB3B8E65}">
      <dgm:prSet phldrT="[Текст]"/>
      <dgm:spPr>
        <a:xfrm>
          <a:off x="311694" y="2852203"/>
          <a:ext cx="4267200" cy="91512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ru-RU" b="1" dirty="0" smtClean="0">
              <a:solidFill>
                <a:schemeClr val="tx1"/>
              </a:solidFill>
              <a:latin typeface="Franklin Gothic Book"/>
              <a:ea typeface="+mn-ea"/>
              <a:cs typeface="+mn-cs"/>
            </a:rPr>
            <a:t>Педагоги</a:t>
          </a:r>
          <a:endParaRPr lang="ru-RU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1CEA8BE9-063D-4EA6-960D-0EA5E1CC7C93}" type="parTrans" cxnId="{2EBD8E4E-601B-47FF-BE8C-495553CE531B}">
      <dgm:prSet/>
      <dgm:spPr/>
      <dgm:t>
        <a:bodyPr/>
        <a:lstStyle/>
        <a:p>
          <a:endParaRPr lang="ru-RU"/>
        </a:p>
      </dgm:t>
    </dgm:pt>
    <dgm:pt modelId="{79B85379-9B61-4E0F-9624-5CAB15388E55}" type="sibTrans" cxnId="{2EBD8E4E-601B-47FF-BE8C-495553CE531B}">
      <dgm:prSet/>
      <dgm:spPr/>
      <dgm:t>
        <a:bodyPr/>
        <a:lstStyle/>
        <a:p>
          <a:endParaRPr lang="ru-RU"/>
        </a:p>
      </dgm:t>
    </dgm:pt>
    <dgm:pt modelId="{1E3F590D-C997-44BA-9CB7-CD1087C54E46}" type="pres">
      <dgm:prSet presAssocID="{7D5AF341-CFF5-4BD1-A04C-D240269FA84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DECFF-74C8-40F2-ABF6-AE09B3DC3389}" type="pres">
      <dgm:prSet presAssocID="{A7150763-59D0-4A3E-8923-09A944A3482F}" presName="parentLin" presStyleCnt="0"/>
      <dgm:spPr/>
    </dgm:pt>
    <dgm:pt modelId="{B1821798-4A65-4F8F-9A9F-170478D3A5FB}" type="pres">
      <dgm:prSet presAssocID="{A7150763-59D0-4A3E-8923-09A944A3482F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B191647-9309-40E5-8902-03A7CF33D89B}" type="pres">
      <dgm:prSet presAssocID="{A7150763-59D0-4A3E-8923-09A944A3482F}" presName="parentText" presStyleLbl="node1" presStyleIdx="0" presStyleCnt="3" custLinFactX="5145" custLinFactNeighborX="100000" custLinFactNeighborY="38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641FC7-B20E-4100-8570-DA9F8971CB56}" type="pres">
      <dgm:prSet presAssocID="{A7150763-59D0-4A3E-8923-09A944A3482F}" presName="negativeSpace" presStyleCnt="0"/>
      <dgm:spPr/>
    </dgm:pt>
    <dgm:pt modelId="{D6FFC8F5-0C09-4FA4-BB70-9AED7582D27D}" type="pres">
      <dgm:prSet presAssocID="{A7150763-59D0-4A3E-8923-09A944A3482F}" presName="childText" presStyleLbl="conFgAcc1" presStyleIdx="0" presStyleCnt="3">
        <dgm:presLayoutVars>
          <dgm:bulletEnabled val="1"/>
        </dgm:presLayoutVars>
      </dgm:prSet>
      <dgm:spPr>
        <a:xfrm>
          <a:off x="0" y="492135"/>
          <a:ext cx="6096000" cy="7812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A5B59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659428B7-5E00-4F3B-9C56-AF5D556A865E}" type="pres">
      <dgm:prSet presAssocID="{C2EA67A4-C1B0-4537-8F26-52C36A4384B1}" presName="spaceBetweenRectangles" presStyleCnt="0"/>
      <dgm:spPr/>
    </dgm:pt>
    <dgm:pt modelId="{BEA1DDBA-DAEA-4361-A4A3-3A2D220ABC69}" type="pres">
      <dgm:prSet presAssocID="{771FEDBA-CFD9-4486-9538-AA1BEF630D7A}" presName="parentLin" presStyleCnt="0"/>
      <dgm:spPr/>
    </dgm:pt>
    <dgm:pt modelId="{B6081F6F-1314-4E8A-931A-A76B7B6FC1C5}" type="pres">
      <dgm:prSet presAssocID="{771FEDBA-CFD9-4486-9538-AA1BEF630D7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36291DAC-B275-49C9-843A-765B5CC6EC88}" type="pres">
      <dgm:prSet presAssocID="{771FEDBA-CFD9-4486-9538-AA1BEF630D7A}" presName="parentText" presStyleLbl="node1" presStyleIdx="1" presStyleCnt="3" custScaleX="12770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61BD0B-ADDF-4268-B33D-E1D3219C3EE1}" type="pres">
      <dgm:prSet presAssocID="{771FEDBA-CFD9-4486-9538-AA1BEF630D7A}" presName="negativeSpace" presStyleCnt="0"/>
      <dgm:spPr/>
    </dgm:pt>
    <dgm:pt modelId="{3F65362C-C791-4C28-9D4E-A593B8449F2D}" type="pres">
      <dgm:prSet presAssocID="{771FEDBA-CFD9-4486-9538-AA1BEF630D7A}" presName="childText" presStyleLbl="conFgAcc1" presStyleIdx="1" presStyleCnt="3">
        <dgm:presLayoutVars>
          <dgm:bulletEnabled val="1"/>
        </dgm:presLayoutVars>
      </dgm:prSet>
      <dgm:spPr>
        <a:xfrm>
          <a:off x="0" y="1898295"/>
          <a:ext cx="6096000" cy="7812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A5B59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3280EB98-6FD8-455F-9B16-CC1BA213679F}" type="pres">
      <dgm:prSet presAssocID="{EB358C87-FC8C-4166-82D1-B56BA7C16125}" presName="spaceBetweenRectangles" presStyleCnt="0"/>
      <dgm:spPr/>
    </dgm:pt>
    <dgm:pt modelId="{3E7E37B1-F5C0-4D11-AAD2-436E9D3208FB}" type="pres">
      <dgm:prSet presAssocID="{EF3CD119-7C7C-46DC-A268-B6CCDB3B8E65}" presName="parentLin" presStyleCnt="0"/>
      <dgm:spPr/>
    </dgm:pt>
    <dgm:pt modelId="{69706C8E-0114-4D02-9CFE-3CD19739981B}" type="pres">
      <dgm:prSet presAssocID="{EF3CD119-7C7C-46DC-A268-B6CCDB3B8E65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CAF2F3A2-FB71-459D-9FC0-DBBE9039443F}" type="pres">
      <dgm:prSet presAssocID="{EF3CD119-7C7C-46DC-A268-B6CCDB3B8E65}" presName="parentText" presStyleLbl="node1" presStyleIdx="2" presStyleCnt="3" custScaleX="123855" custLinFactNeighborX="22532" custLinFactNeighborY="-40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9B0A41-FAFC-47B3-8986-15794CB61881}" type="pres">
      <dgm:prSet presAssocID="{EF3CD119-7C7C-46DC-A268-B6CCDB3B8E65}" presName="negativeSpace" presStyleCnt="0"/>
      <dgm:spPr/>
    </dgm:pt>
    <dgm:pt modelId="{AAAB5315-94D8-40AC-AE95-3EA60FAC2789}" type="pres">
      <dgm:prSet presAssocID="{EF3CD119-7C7C-46DC-A268-B6CCDB3B8E65}" presName="childText" presStyleLbl="conFgAcc1" presStyleIdx="2" presStyleCnt="3">
        <dgm:presLayoutVars>
          <dgm:bulletEnabled val="1"/>
        </dgm:presLayoutVars>
      </dgm:prSet>
      <dgm:spPr>
        <a:xfrm>
          <a:off x="0" y="3304456"/>
          <a:ext cx="6096000" cy="7812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A5B59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</dgm:ptLst>
  <dgm:cxnLst>
    <dgm:cxn modelId="{C66CB637-C329-42DB-B830-7D08545FBDA8}" type="presOf" srcId="{EF3CD119-7C7C-46DC-A268-B6CCDB3B8E65}" destId="{CAF2F3A2-FB71-459D-9FC0-DBBE9039443F}" srcOrd="1" destOrd="0" presId="urn:microsoft.com/office/officeart/2005/8/layout/list1"/>
    <dgm:cxn modelId="{2634FB02-1846-47EA-8676-3E7E9D9FB4D4}" type="presOf" srcId="{7D5AF341-CFF5-4BD1-A04C-D240269FA84D}" destId="{1E3F590D-C997-44BA-9CB7-CD1087C54E46}" srcOrd="0" destOrd="0" presId="urn:microsoft.com/office/officeart/2005/8/layout/list1"/>
    <dgm:cxn modelId="{D35D8021-FDC2-4481-AC80-3D897FAB69BD}" srcId="{7D5AF341-CFF5-4BD1-A04C-D240269FA84D}" destId="{771FEDBA-CFD9-4486-9538-AA1BEF630D7A}" srcOrd="1" destOrd="0" parTransId="{388D82A9-5BCF-4A2E-BBC4-7CA29484A188}" sibTransId="{EB358C87-FC8C-4166-82D1-B56BA7C16125}"/>
    <dgm:cxn modelId="{2EBD8E4E-601B-47FF-BE8C-495553CE531B}" srcId="{7D5AF341-CFF5-4BD1-A04C-D240269FA84D}" destId="{EF3CD119-7C7C-46DC-A268-B6CCDB3B8E65}" srcOrd="2" destOrd="0" parTransId="{1CEA8BE9-063D-4EA6-960D-0EA5E1CC7C93}" sibTransId="{79B85379-9B61-4E0F-9624-5CAB15388E55}"/>
    <dgm:cxn modelId="{55E422EC-A9AE-4241-91CF-53A1D8D59352}" type="presOf" srcId="{EF3CD119-7C7C-46DC-A268-B6CCDB3B8E65}" destId="{69706C8E-0114-4D02-9CFE-3CD19739981B}" srcOrd="0" destOrd="0" presId="urn:microsoft.com/office/officeart/2005/8/layout/list1"/>
    <dgm:cxn modelId="{0E5F4466-7425-4B39-BDC0-6CBFD3468BE9}" type="presOf" srcId="{A7150763-59D0-4A3E-8923-09A944A3482F}" destId="{BB191647-9309-40E5-8902-03A7CF33D89B}" srcOrd="1" destOrd="0" presId="urn:microsoft.com/office/officeart/2005/8/layout/list1"/>
    <dgm:cxn modelId="{A8B93E11-A088-4494-9B33-B40950B3D77E}" type="presOf" srcId="{771FEDBA-CFD9-4486-9538-AA1BEF630D7A}" destId="{36291DAC-B275-49C9-843A-765B5CC6EC88}" srcOrd="1" destOrd="0" presId="urn:microsoft.com/office/officeart/2005/8/layout/list1"/>
    <dgm:cxn modelId="{E086EA99-DB8E-42E3-86FC-6374CEE70512}" type="presOf" srcId="{A7150763-59D0-4A3E-8923-09A944A3482F}" destId="{B1821798-4A65-4F8F-9A9F-170478D3A5FB}" srcOrd="0" destOrd="0" presId="urn:microsoft.com/office/officeart/2005/8/layout/list1"/>
    <dgm:cxn modelId="{1FF9C96B-10B7-4895-8CC3-2F9B9618F35D}" srcId="{7D5AF341-CFF5-4BD1-A04C-D240269FA84D}" destId="{A7150763-59D0-4A3E-8923-09A944A3482F}" srcOrd="0" destOrd="0" parTransId="{12BBB2A9-7FC0-4C46-92D5-ADC63C6DC04E}" sibTransId="{C2EA67A4-C1B0-4537-8F26-52C36A4384B1}"/>
    <dgm:cxn modelId="{D84C2C83-23D2-4539-9D69-E82051AE460D}" type="presOf" srcId="{771FEDBA-CFD9-4486-9538-AA1BEF630D7A}" destId="{B6081F6F-1314-4E8A-931A-A76B7B6FC1C5}" srcOrd="0" destOrd="0" presId="urn:microsoft.com/office/officeart/2005/8/layout/list1"/>
    <dgm:cxn modelId="{1D74B579-2CE5-466D-8EF5-C1E6A9D8F6A7}" type="presParOf" srcId="{1E3F590D-C997-44BA-9CB7-CD1087C54E46}" destId="{1B0DECFF-74C8-40F2-ABF6-AE09B3DC3389}" srcOrd="0" destOrd="0" presId="urn:microsoft.com/office/officeart/2005/8/layout/list1"/>
    <dgm:cxn modelId="{3E5630E6-F62F-40E3-A450-020FE14428CC}" type="presParOf" srcId="{1B0DECFF-74C8-40F2-ABF6-AE09B3DC3389}" destId="{B1821798-4A65-4F8F-9A9F-170478D3A5FB}" srcOrd="0" destOrd="0" presId="urn:microsoft.com/office/officeart/2005/8/layout/list1"/>
    <dgm:cxn modelId="{FDC811DD-527B-41B1-A60C-C54280B03FE2}" type="presParOf" srcId="{1B0DECFF-74C8-40F2-ABF6-AE09B3DC3389}" destId="{BB191647-9309-40E5-8902-03A7CF33D89B}" srcOrd="1" destOrd="0" presId="urn:microsoft.com/office/officeart/2005/8/layout/list1"/>
    <dgm:cxn modelId="{98F5CF76-DFA0-478B-B740-FB7E68BF5EE4}" type="presParOf" srcId="{1E3F590D-C997-44BA-9CB7-CD1087C54E46}" destId="{7C641FC7-B20E-4100-8570-DA9F8971CB56}" srcOrd="1" destOrd="0" presId="urn:microsoft.com/office/officeart/2005/8/layout/list1"/>
    <dgm:cxn modelId="{B6D2E6BD-5363-4437-8620-A2933BF4BD88}" type="presParOf" srcId="{1E3F590D-C997-44BA-9CB7-CD1087C54E46}" destId="{D6FFC8F5-0C09-4FA4-BB70-9AED7582D27D}" srcOrd="2" destOrd="0" presId="urn:microsoft.com/office/officeart/2005/8/layout/list1"/>
    <dgm:cxn modelId="{D155FAEA-7E6D-47D7-8D2A-950B7CBECEDD}" type="presParOf" srcId="{1E3F590D-C997-44BA-9CB7-CD1087C54E46}" destId="{659428B7-5E00-4F3B-9C56-AF5D556A865E}" srcOrd="3" destOrd="0" presId="urn:microsoft.com/office/officeart/2005/8/layout/list1"/>
    <dgm:cxn modelId="{F2E6D608-6E7B-43C7-A92C-0F42CC7C3B97}" type="presParOf" srcId="{1E3F590D-C997-44BA-9CB7-CD1087C54E46}" destId="{BEA1DDBA-DAEA-4361-A4A3-3A2D220ABC69}" srcOrd="4" destOrd="0" presId="urn:microsoft.com/office/officeart/2005/8/layout/list1"/>
    <dgm:cxn modelId="{50A78FC5-548F-4D73-9C7E-7CA7B99DB3EA}" type="presParOf" srcId="{BEA1DDBA-DAEA-4361-A4A3-3A2D220ABC69}" destId="{B6081F6F-1314-4E8A-931A-A76B7B6FC1C5}" srcOrd="0" destOrd="0" presId="urn:microsoft.com/office/officeart/2005/8/layout/list1"/>
    <dgm:cxn modelId="{6C81F008-B06A-4308-82AD-C9303A79A6B5}" type="presParOf" srcId="{BEA1DDBA-DAEA-4361-A4A3-3A2D220ABC69}" destId="{36291DAC-B275-49C9-843A-765B5CC6EC88}" srcOrd="1" destOrd="0" presId="urn:microsoft.com/office/officeart/2005/8/layout/list1"/>
    <dgm:cxn modelId="{FC042D36-9E01-4933-B1D1-DCE17595CCAF}" type="presParOf" srcId="{1E3F590D-C997-44BA-9CB7-CD1087C54E46}" destId="{C861BD0B-ADDF-4268-B33D-E1D3219C3EE1}" srcOrd="5" destOrd="0" presId="urn:microsoft.com/office/officeart/2005/8/layout/list1"/>
    <dgm:cxn modelId="{D182F352-DA6E-493E-8A3A-D51942B77921}" type="presParOf" srcId="{1E3F590D-C997-44BA-9CB7-CD1087C54E46}" destId="{3F65362C-C791-4C28-9D4E-A593B8449F2D}" srcOrd="6" destOrd="0" presId="urn:microsoft.com/office/officeart/2005/8/layout/list1"/>
    <dgm:cxn modelId="{30B62576-F526-473D-8CBD-7541AEFFA857}" type="presParOf" srcId="{1E3F590D-C997-44BA-9CB7-CD1087C54E46}" destId="{3280EB98-6FD8-455F-9B16-CC1BA213679F}" srcOrd="7" destOrd="0" presId="urn:microsoft.com/office/officeart/2005/8/layout/list1"/>
    <dgm:cxn modelId="{AEC3993D-96E1-4E3F-BDCA-85DACF72E378}" type="presParOf" srcId="{1E3F590D-C997-44BA-9CB7-CD1087C54E46}" destId="{3E7E37B1-F5C0-4D11-AAD2-436E9D3208FB}" srcOrd="8" destOrd="0" presId="urn:microsoft.com/office/officeart/2005/8/layout/list1"/>
    <dgm:cxn modelId="{4B618F1E-0816-481B-8AFA-B41357A01E99}" type="presParOf" srcId="{3E7E37B1-F5C0-4D11-AAD2-436E9D3208FB}" destId="{69706C8E-0114-4D02-9CFE-3CD19739981B}" srcOrd="0" destOrd="0" presId="urn:microsoft.com/office/officeart/2005/8/layout/list1"/>
    <dgm:cxn modelId="{89946DB0-5AD7-463D-B2C0-FEEEA74CDBC6}" type="presParOf" srcId="{3E7E37B1-F5C0-4D11-AAD2-436E9D3208FB}" destId="{CAF2F3A2-FB71-459D-9FC0-DBBE9039443F}" srcOrd="1" destOrd="0" presId="urn:microsoft.com/office/officeart/2005/8/layout/list1"/>
    <dgm:cxn modelId="{DBBC4E3E-C030-4651-BA1F-A8C285ED3C65}" type="presParOf" srcId="{1E3F590D-C997-44BA-9CB7-CD1087C54E46}" destId="{CB9B0A41-FAFC-47B3-8986-15794CB61881}" srcOrd="9" destOrd="0" presId="urn:microsoft.com/office/officeart/2005/8/layout/list1"/>
    <dgm:cxn modelId="{C490DA5D-1C75-479F-9577-98B39C9E73E7}" type="presParOf" srcId="{1E3F590D-C997-44BA-9CB7-CD1087C54E46}" destId="{AAAB5315-94D8-40AC-AE95-3EA60FAC278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29E97B-8147-41A4-AA17-5BDD6935BA5E}" type="doc">
      <dgm:prSet loTypeId="urn:microsoft.com/office/officeart/2005/8/layout/list1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1939E0A-61F4-473C-AB5F-EB5F987C495A}">
      <dgm:prSet custT="1"/>
      <dgm:spPr>
        <a:xfrm>
          <a:off x="254619" y="1179785"/>
          <a:ext cx="3628866" cy="38376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rgbClr val="D092A7">
              <a:hueOff val="-1307795"/>
              <a:satOff val="-2243"/>
              <a:lumOff val="-1625"/>
              <a:alphaOff val="0"/>
              <a:shade val="60000"/>
              <a:satMod val="110000"/>
            </a:srgbClr>
          </a:contourClr>
        </a:sp3d>
      </dgm:spPr>
      <dgm:t>
        <a:bodyPr/>
        <a:lstStyle/>
        <a:p>
          <a:pPr algn="ctr"/>
          <a:r>
            <a:rPr lang="ru-RU" sz="2000" b="1" dirty="0" smtClean="0">
              <a:solidFill>
                <a:schemeClr val="tx1"/>
              </a:solidFill>
            </a:rPr>
            <a:t>Социально-коммуникативное развитие</a:t>
          </a:r>
          <a:endParaRPr lang="ru-RU" sz="2000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7C814863-BF22-4C6B-AC52-4A1CC64ADAF5}" type="parTrans" cxnId="{BE108563-4310-429B-BBCC-106C493C1EB3}">
      <dgm:prSet/>
      <dgm:spPr/>
      <dgm:t>
        <a:bodyPr/>
        <a:lstStyle/>
        <a:p>
          <a:pPr algn="ctr"/>
          <a:endParaRPr lang="ru-RU"/>
        </a:p>
      </dgm:t>
    </dgm:pt>
    <dgm:pt modelId="{B94463F3-3199-406D-B6A9-9288CF8CB52C}" type="sibTrans" cxnId="{BE108563-4310-429B-BBCC-106C493C1EB3}">
      <dgm:prSet/>
      <dgm:spPr/>
      <dgm:t>
        <a:bodyPr/>
        <a:lstStyle/>
        <a:p>
          <a:pPr algn="ctr"/>
          <a:endParaRPr lang="ru-RU"/>
        </a:p>
      </dgm:t>
    </dgm:pt>
    <dgm:pt modelId="{37B2AE05-DC5E-4C7E-A9FB-3F1F0E78542B}">
      <dgm:prSet custT="1"/>
      <dgm:spPr>
        <a:xfrm>
          <a:off x="254622" y="2391216"/>
          <a:ext cx="3628866" cy="38376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rgbClr val="D092A7">
              <a:hueOff val="-2615590"/>
              <a:satOff val="-4486"/>
              <a:lumOff val="-3249"/>
              <a:alphaOff val="0"/>
              <a:shade val="60000"/>
              <a:satMod val="110000"/>
            </a:srgbClr>
          </a:contourClr>
        </a:sp3d>
      </dgm:spPr>
      <dgm:t>
        <a:bodyPr/>
        <a:lstStyle/>
        <a:p>
          <a:pPr algn="ctr"/>
          <a:r>
            <a:rPr lang="ru-RU" sz="2000" b="1" dirty="0" smtClean="0">
              <a:solidFill>
                <a:schemeClr val="tx1"/>
              </a:solidFill>
            </a:rPr>
            <a:t>Речевое развитие</a:t>
          </a:r>
          <a:endParaRPr lang="ru-RU" sz="2000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9E95131C-B9FD-4C9B-81D2-7C760266E7D0}" type="parTrans" cxnId="{829B38E9-F732-4977-BCB1-0D276AE3CF99}">
      <dgm:prSet/>
      <dgm:spPr/>
      <dgm:t>
        <a:bodyPr/>
        <a:lstStyle/>
        <a:p>
          <a:pPr algn="ctr"/>
          <a:endParaRPr lang="ru-RU"/>
        </a:p>
      </dgm:t>
    </dgm:pt>
    <dgm:pt modelId="{FC1CB53E-7683-4EC1-A96B-A587370C2314}" type="sibTrans" cxnId="{829B38E9-F732-4977-BCB1-0D276AE3CF99}">
      <dgm:prSet/>
      <dgm:spPr/>
      <dgm:t>
        <a:bodyPr/>
        <a:lstStyle/>
        <a:p>
          <a:pPr algn="ctr"/>
          <a:endParaRPr lang="ru-RU"/>
        </a:p>
      </dgm:t>
    </dgm:pt>
    <dgm:pt modelId="{63F5EA67-D6FE-4465-BC5D-5F56656CD2A2}">
      <dgm:prSet custT="1"/>
      <dgm:spPr>
        <a:xfrm>
          <a:off x="254622" y="1785499"/>
          <a:ext cx="3628866" cy="38376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rgbClr val="D092A7">
              <a:hueOff val="-1961692"/>
              <a:satOff val="-3365"/>
              <a:lumOff val="-2437"/>
              <a:alphaOff val="0"/>
              <a:shade val="60000"/>
              <a:satMod val="110000"/>
            </a:srgbClr>
          </a:contourClr>
        </a:sp3d>
      </dgm:spPr>
      <dgm:t>
        <a:bodyPr/>
        <a:lstStyle/>
        <a:p>
          <a:pPr algn="ctr"/>
          <a:r>
            <a:rPr lang="ru-RU" sz="2000" b="1" dirty="0" smtClean="0">
              <a:solidFill>
                <a:schemeClr val="tx1"/>
              </a:solidFill>
            </a:rPr>
            <a:t>Познавательное развитие</a:t>
          </a:r>
          <a:endParaRPr lang="ru-RU" sz="2000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1384CE96-B3F4-44CE-B35F-5FA8668F076C}" type="parTrans" cxnId="{0CD893B7-0421-4546-879B-815DAB60DAF6}">
      <dgm:prSet/>
      <dgm:spPr/>
      <dgm:t>
        <a:bodyPr/>
        <a:lstStyle/>
        <a:p>
          <a:pPr algn="ctr"/>
          <a:endParaRPr lang="ru-RU"/>
        </a:p>
      </dgm:t>
    </dgm:pt>
    <dgm:pt modelId="{7340AD1E-CCB1-4AD1-A845-A5B31C112C63}" type="sibTrans" cxnId="{0CD893B7-0421-4546-879B-815DAB60DAF6}">
      <dgm:prSet/>
      <dgm:spPr/>
      <dgm:t>
        <a:bodyPr/>
        <a:lstStyle/>
        <a:p>
          <a:pPr algn="ctr"/>
          <a:endParaRPr lang="ru-RU"/>
        </a:p>
      </dgm:t>
    </dgm:pt>
    <dgm:pt modelId="{B32B6010-4A31-44A1-AB7A-5FD56181AD36}">
      <dgm:prSet custT="1"/>
      <dgm:spPr>
        <a:xfrm>
          <a:off x="254622" y="2941864"/>
          <a:ext cx="3652616" cy="38376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rgbClr val="D092A7">
              <a:hueOff val="-3269487"/>
              <a:satOff val="-5608"/>
              <a:lumOff val="-4061"/>
              <a:alphaOff val="0"/>
              <a:shade val="60000"/>
              <a:satMod val="110000"/>
            </a:srgbClr>
          </a:contourClr>
        </a:sp3d>
      </dgm:spPr>
      <dgm:t>
        <a:bodyPr/>
        <a:lstStyle/>
        <a:p>
          <a:pPr algn="ctr"/>
          <a:r>
            <a:rPr lang="ru-RU" sz="2000" b="1" dirty="0" smtClean="0">
              <a:solidFill>
                <a:schemeClr val="tx1"/>
              </a:solidFill>
            </a:rPr>
            <a:t>Художественно-эстетическое развитие</a:t>
          </a:r>
          <a:endParaRPr lang="ru-RU" sz="2000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41C3DE99-6D11-4AF4-A6C1-546DE930E153}" type="parTrans" cxnId="{D3609D97-B056-44D9-A037-22540B311627}">
      <dgm:prSet/>
      <dgm:spPr/>
      <dgm:t>
        <a:bodyPr/>
        <a:lstStyle/>
        <a:p>
          <a:pPr algn="ctr"/>
          <a:endParaRPr lang="ru-RU"/>
        </a:p>
      </dgm:t>
    </dgm:pt>
    <dgm:pt modelId="{9BE89C7A-0EF0-4C92-9724-4BAE69FCA87F}" type="sibTrans" cxnId="{D3609D97-B056-44D9-A037-22540B311627}">
      <dgm:prSet/>
      <dgm:spPr/>
      <dgm:t>
        <a:bodyPr/>
        <a:lstStyle/>
        <a:p>
          <a:pPr algn="ctr"/>
          <a:endParaRPr lang="ru-RU"/>
        </a:p>
      </dgm:t>
    </dgm:pt>
    <dgm:pt modelId="{10F4476A-005D-46CE-BBFE-DE99DEDB330A}">
      <dgm:prSet phldrT="[Текст]" custT="1"/>
      <dgm:spPr>
        <a:xfrm>
          <a:off x="254622" y="3547577"/>
          <a:ext cx="3680500" cy="38376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rgbClr val="D092A7">
              <a:hueOff val="-3923384"/>
              <a:satOff val="-6729"/>
              <a:lumOff val="-4874"/>
              <a:alphaOff val="0"/>
              <a:shade val="60000"/>
              <a:satMod val="110000"/>
            </a:srgbClr>
          </a:contourClr>
        </a:sp3d>
      </dgm:spPr>
      <dgm:t>
        <a:bodyPr/>
        <a:lstStyle/>
        <a:p>
          <a:pPr algn="ctr"/>
          <a:r>
            <a:rPr lang="ru-RU" sz="1800" b="1" dirty="0" smtClean="0">
              <a:solidFill>
                <a:schemeClr val="tx1"/>
              </a:solidFill>
            </a:rPr>
            <a:t>Физическое развитие</a:t>
          </a:r>
          <a:endParaRPr lang="ru-RU" sz="1800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98EE31DA-9855-4F2C-89E6-AE30A35640BF}" type="sibTrans" cxnId="{572042D2-D20D-434C-877B-505BEE046934}">
      <dgm:prSet/>
      <dgm:spPr/>
      <dgm:t>
        <a:bodyPr/>
        <a:lstStyle/>
        <a:p>
          <a:pPr algn="ctr"/>
          <a:endParaRPr lang="ru-RU"/>
        </a:p>
      </dgm:t>
    </dgm:pt>
    <dgm:pt modelId="{395E6E96-2791-48F1-AC29-E0DA0AE3CEBF}" type="parTrans" cxnId="{572042D2-D20D-434C-877B-505BEE046934}">
      <dgm:prSet/>
      <dgm:spPr/>
      <dgm:t>
        <a:bodyPr/>
        <a:lstStyle/>
        <a:p>
          <a:pPr algn="ctr"/>
          <a:endParaRPr lang="ru-RU"/>
        </a:p>
      </dgm:t>
    </dgm:pt>
    <dgm:pt modelId="{5A1A2FBC-9756-4417-84DB-E4DD97648832}" type="pres">
      <dgm:prSet presAssocID="{D929E97B-8147-41A4-AA17-5BDD6935BA5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AD0E44-4E2D-43D8-BE33-8837E5E1870A}" type="pres">
      <dgm:prSet presAssocID="{41939E0A-61F4-473C-AB5F-EB5F987C495A}" presName="parentLin" presStyleCnt="0"/>
      <dgm:spPr/>
    </dgm:pt>
    <dgm:pt modelId="{F169D611-ACF0-450B-BD2B-CEFC79A8870C}" type="pres">
      <dgm:prSet presAssocID="{41939E0A-61F4-473C-AB5F-EB5F987C495A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048DBC73-6F50-40B6-A146-BF49512F62C3}" type="pres">
      <dgm:prSet presAssocID="{41939E0A-61F4-473C-AB5F-EB5F987C495A}" presName="parentText" presStyleLbl="node1" presStyleIdx="0" presStyleCnt="5" custScaleX="120250" custLinFactNeighborX="18123" custLinFactNeighborY="-315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D424DD-2DF1-4A35-A3B0-83D6C4A31F20}" type="pres">
      <dgm:prSet presAssocID="{41939E0A-61F4-473C-AB5F-EB5F987C495A}" presName="negativeSpace" presStyleCnt="0"/>
      <dgm:spPr/>
    </dgm:pt>
    <dgm:pt modelId="{4B605B62-E4D4-4A99-88AD-B28BC0AAFF0E}" type="pres">
      <dgm:prSet presAssocID="{41939E0A-61F4-473C-AB5F-EB5F987C495A}" presName="childText" presStyleLbl="conFgAcc1" presStyleIdx="0" presStyleCnt="5">
        <dgm:presLayoutVars>
          <dgm:bulletEnabled val="1"/>
        </dgm:presLayoutVars>
      </dgm:prSet>
      <dgm:spPr>
        <a:xfrm>
          <a:off x="0" y="1383769"/>
          <a:ext cx="4311098" cy="3276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0000" cap="flat" cmpd="sng" algn="ctr">
          <a:solidFill>
            <a:srgbClr val="D092A7">
              <a:hueOff val="-1307795"/>
              <a:satOff val="-2243"/>
              <a:lumOff val="-1625"/>
              <a:alphaOff val="0"/>
            </a:srgb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gm:spPr>
      <dgm:t>
        <a:bodyPr/>
        <a:lstStyle/>
        <a:p>
          <a:endParaRPr lang="ru-RU"/>
        </a:p>
      </dgm:t>
    </dgm:pt>
    <dgm:pt modelId="{6EA2B294-0F39-49CA-9075-9098D7070E31}" type="pres">
      <dgm:prSet presAssocID="{B94463F3-3199-406D-B6A9-9288CF8CB52C}" presName="spaceBetweenRectangles" presStyleCnt="0"/>
      <dgm:spPr/>
    </dgm:pt>
    <dgm:pt modelId="{997CBC19-F94F-4343-9EFA-E27E9059BABA}" type="pres">
      <dgm:prSet presAssocID="{63F5EA67-D6FE-4465-BC5D-5F56656CD2A2}" presName="parentLin" presStyleCnt="0"/>
      <dgm:spPr/>
    </dgm:pt>
    <dgm:pt modelId="{D11C97A9-87BE-409E-9696-30FBA61274AB}" type="pres">
      <dgm:prSet presAssocID="{63F5EA67-D6FE-4465-BC5D-5F56656CD2A2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7AECF2C7-448B-445E-BBE1-C80523760D40}" type="pres">
      <dgm:prSet presAssocID="{63F5EA67-D6FE-4465-BC5D-5F56656CD2A2}" presName="parentText" presStyleLbl="node1" presStyleIdx="1" presStyleCnt="5" custScaleX="120250" custLinFactNeighborX="18124" custLinFactNeighborY="102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60B002-7A44-434A-A85B-323BBBCC9200}" type="pres">
      <dgm:prSet presAssocID="{63F5EA67-D6FE-4465-BC5D-5F56656CD2A2}" presName="negativeSpace" presStyleCnt="0"/>
      <dgm:spPr/>
    </dgm:pt>
    <dgm:pt modelId="{BCFECA9C-6CA0-4F2D-883D-8C07B3614AE4}" type="pres">
      <dgm:prSet presAssocID="{63F5EA67-D6FE-4465-BC5D-5F56656CD2A2}" presName="childText" presStyleLbl="conFgAcc1" presStyleIdx="1" presStyleCnt="5">
        <dgm:presLayoutVars>
          <dgm:bulletEnabled val="1"/>
        </dgm:presLayoutVars>
      </dgm:prSet>
      <dgm:spPr>
        <a:xfrm>
          <a:off x="0" y="1973449"/>
          <a:ext cx="4311098" cy="3276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0000" cap="flat" cmpd="sng" algn="ctr">
          <a:solidFill>
            <a:srgbClr val="D092A7">
              <a:hueOff val="-1961692"/>
              <a:satOff val="-3365"/>
              <a:lumOff val="-2437"/>
              <a:alphaOff val="0"/>
            </a:srgb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gm:spPr>
      <dgm:t>
        <a:bodyPr/>
        <a:lstStyle/>
        <a:p>
          <a:endParaRPr lang="ru-RU"/>
        </a:p>
      </dgm:t>
    </dgm:pt>
    <dgm:pt modelId="{B57B9DAE-21ED-4CBD-83EC-E887D71FAD61}" type="pres">
      <dgm:prSet presAssocID="{7340AD1E-CCB1-4AD1-A845-A5B31C112C63}" presName="spaceBetweenRectangles" presStyleCnt="0"/>
      <dgm:spPr/>
    </dgm:pt>
    <dgm:pt modelId="{FD5FB66F-AF8B-4743-9723-A41575A766B3}" type="pres">
      <dgm:prSet presAssocID="{37B2AE05-DC5E-4C7E-A9FB-3F1F0E78542B}" presName="parentLin" presStyleCnt="0"/>
      <dgm:spPr/>
    </dgm:pt>
    <dgm:pt modelId="{C70B2C8C-2767-45E6-8569-20717F9E3A4E}" type="pres">
      <dgm:prSet presAssocID="{37B2AE05-DC5E-4C7E-A9FB-3F1F0E78542B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3710A1B8-FFB8-47D6-B97F-78D5850A1DAE}" type="pres">
      <dgm:prSet presAssocID="{37B2AE05-DC5E-4C7E-A9FB-3F1F0E78542B}" presName="parentText" presStyleLbl="node1" presStyleIdx="2" presStyleCnt="5" custScaleX="120250" custLinFactNeighborX="18124" custLinFactNeighborY="520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1E3AC1-379E-4A98-9272-B546654E8EE3}" type="pres">
      <dgm:prSet presAssocID="{37B2AE05-DC5E-4C7E-A9FB-3F1F0E78542B}" presName="negativeSpace" presStyleCnt="0"/>
      <dgm:spPr/>
    </dgm:pt>
    <dgm:pt modelId="{99371836-D19F-4425-94E0-2340A4FDA428}" type="pres">
      <dgm:prSet presAssocID="{37B2AE05-DC5E-4C7E-A9FB-3F1F0E78542B}" presName="childText" presStyleLbl="conFgAcc1" presStyleIdx="2" presStyleCnt="5">
        <dgm:presLayoutVars>
          <dgm:bulletEnabled val="1"/>
        </dgm:presLayoutVars>
      </dgm:prSet>
      <dgm:spPr>
        <a:xfrm>
          <a:off x="0" y="2563129"/>
          <a:ext cx="4311098" cy="3276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0000" cap="flat" cmpd="sng" algn="ctr">
          <a:solidFill>
            <a:srgbClr val="D092A7">
              <a:hueOff val="-2615590"/>
              <a:satOff val="-4486"/>
              <a:lumOff val="-3249"/>
              <a:alphaOff val="0"/>
            </a:srgb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gm:spPr>
      <dgm:t>
        <a:bodyPr/>
        <a:lstStyle/>
        <a:p>
          <a:endParaRPr lang="ru-RU"/>
        </a:p>
      </dgm:t>
    </dgm:pt>
    <dgm:pt modelId="{2382DB6F-418A-4502-BD51-D0D7631ADA78}" type="pres">
      <dgm:prSet presAssocID="{FC1CB53E-7683-4EC1-A96B-A587370C2314}" presName="spaceBetweenRectangles" presStyleCnt="0"/>
      <dgm:spPr/>
    </dgm:pt>
    <dgm:pt modelId="{A28378A3-EF30-4DCB-88E8-A7D95F6A6DBD}" type="pres">
      <dgm:prSet presAssocID="{B32B6010-4A31-44A1-AB7A-5FD56181AD36}" presName="parentLin" presStyleCnt="0"/>
      <dgm:spPr/>
    </dgm:pt>
    <dgm:pt modelId="{989F094D-625C-4DF1-97D9-1E485DBDAF32}" type="pres">
      <dgm:prSet presAssocID="{B32B6010-4A31-44A1-AB7A-5FD56181AD36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49915553-5E64-4674-BEA5-54811A012904}" type="pres">
      <dgm:prSet presAssocID="{B32B6010-4A31-44A1-AB7A-5FD56181AD36}" presName="parentText" presStyleLbl="node1" presStyleIdx="3" presStyleCnt="5" custScaleX="121037" custLinFactNeighborX="18124" custLinFactNeighborY="-496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852314-4C09-4E6E-8681-53EE64217C84}" type="pres">
      <dgm:prSet presAssocID="{B32B6010-4A31-44A1-AB7A-5FD56181AD36}" presName="negativeSpace" presStyleCnt="0"/>
      <dgm:spPr/>
    </dgm:pt>
    <dgm:pt modelId="{ADB808CA-946F-494A-AB80-7A6DC1EF834B}" type="pres">
      <dgm:prSet presAssocID="{B32B6010-4A31-44A1-AB7A-5FD56181AD36}" presName="childText" presStyleLbl="conFgAcc1" presStyleIdx="3" presStyleCnt="5">
        <dgm:presLayoutVars>
          <dgm:bulletEnabled val="1"/>
        </dgm:presLayoutVars>
      </dgm:prSet>
      <dgm:spPr>
        <a:xfrm>
          <a:off x="0" y="3152809"/>
          <a:ext cx="4311098" cy="3276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0000" cap="flat" cmpd="sng" algn="ctr">
          <a:solidFill>
            <a:srgbClr val="D092A7">
              <a:hueOff val="-3269487"/>
              <a:satOff val="-5608"/>
              <a:lumOff val="-4061"/>
              <a:alphaOff val="0"/>
            </a:srgb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gm:spPr>
      <dgm:t>
        <a:bodyPr/>
        <a:lstStyle/>
        <a:p>
          <a:endParaRPr lang="ru-RU"/>
        </a:p>
      </dgm:t>
    </dgm:pt>
    <dgm:pt modelId="{80F3AC93-83BE-4888-8A26-7F9BB4315EF8}" type="pres">
      <dgm:prSet presAssocID="{9BE89C7A-0EF0-4C92-9724-4BAE69FCA87F}" presName="spaceBetweenRectangles" presStyleCnt="0"/>
      <dgm:spPr/>
    </dgm:pt>
    <dgm:pt modelId="{FBC6DFDF-AFDE-4A47-9B32-16CDC4779CDD}" type="pres">
      <dgm:prSet presAssocID="{10F4476A-005D-46CE-BBFE-DE99DEDB330A}" presName="parentLin" presStyleCnt="0"/>
      <dgm:spPr/>
    </dgm:pt>
    <dgm:pt modelId="{907A8076-0AE7-431F-8D31-46087F69C64E}" type="pres">
      <dgm:prSet presAssocID="{10F4476A-005D-46CE-BBFE-DE99DEDB330A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2DEE2B7D-8372-427F-B439-92C18795CB67}" type="pres">
      <dgm:prSet presAssocID="{10F4476A-005D-46CE-BBFE-DE99DEDB330A}" presName="parentText" presStyleLbl="node1" presStyleIdx="4" presStyleCnt="5" custScaleX="121961" custLinFactNeighborX="18124" custLinFactNeighborY="-79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E2F1F0-EFED-49FE-8804-7FA3537EAE8F}" type="pres">
      <dgm:prSet presAssocID="{10F4476A-005D-46CE-BBFE-DE99DEDB330A}" presName="negativeSpace" presStyleCnt="0"/>
      <dgm:spPr/>
    </dgm:pt>
    <dgm:pt modelId="{64C38E34-6122-45FD-8618-B69F9BE637BD}" type="pres">
      <dgm:prSet presAssocID="{10F4476A-005D-46CE-BBFE-DE99DEDB330A}" presName="childText" presStyleLbl="conFgAcc1" presStyleIdx="4" presStyleCnt="5">
        <dgm:presLayoutVars>
          <dgm:bulletEnabled val="1"/>
        </dgm:presLayoutVars>
      </dgm:prSet>
      <dgm:spPr>
        <a:xfrm>
          <a:off x="0" y="3742489"/>
          <a:ext cx="4311098" cy="3276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0000" cap="flat" cmpd="sng" algn="ctr">
          <a:solidFill>
            <a:srgbClr val="D092A7">
              <a:hueOff val="-3923384"/>
              <a:satOff val="-6729"/>
              <a:lumOff val="-4874"/>
              <a:alphaOff val="0"/>
            </a:srgb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gm:spPr>
      <dgm:t>
        <a:bodyPr/>
        <a:lstStyle/>
        <a:p>
          <a:endParaRPr lang="ru-RU"/>
        </a:p>
      </dgm:t>
    </dgm:pt>
  </dgm:ptLst>
  <dgm:cxnLst>
    <dgm:cxn modelId="{6FC4AC41-6A19-4647-9A20-8EB445A99542}" type="presOf" srcId="{41939E0A-61F4-473C-AB5F-EB5F987C495A}" destId="{048DBC73-6F50-40B6-A146-BF49512F62C3}" srcOrd="1" destOrd="0" presId="urn:microsoft.com/office/officeart/2005/8/layout/list1"/>
    <dgm:cxn modelId="{8CC92B0E-9C11-436D-B45F-0B3374EC0A8E}" type="presOf" srcId="{37B2AE05-DC5E-4C7E-A9FB-3F1F0E78542B}" destId="{C70B2C8C-2767-45E6-8569-20717F9E3A4E}" srcOrd="0" destOrd="0" presId="urn:microsoft.com/office/officeart/2005/8/layout/list1"/>
    <dgm:cxn modelId="{5C6930AE-0584-468F-90F2-4F9EB8714FF0}" type="presOf" srcId="{41939E0A-61F4-473C-AB5F-EB5F987C495A}" destId="{F169D611-ACF0-450B-BD2B-CEFC79A8870C}" srcOrd="0" destOrd="0" presId="urn:microsoft.com/office/officeart/2005/8/layout/list1"/>
    <dgm:cxn modelId="{C03B4291-7635-4696-BFC6-DB042B84C4BE}" type="presOf" srcId="{10F4476A-005D-46CE-BBFE-DE99DEDB330A}" destId="{907A8076-0AE7-431F-8D31-46087F69C64E}" srcOrd="0" destOrd="0" presId="urn:microsoft.com/office/officeart/2005/8/layout/list1"/>
    <dgm:cxn modelId="{572042D2-D20D-434C-877B-505BEE046934}" srcId="{D929E97B-8147-41A4-AA17-5BDD6935BA5E}" destId="{10F4476A-005D-46CE-BBFE-DE99DEDB330A}" srcOrd="4" destOrd="0" parTransId="{395E6E96-2791-48F1-AC29-E0DA0AE3CEBF}" sibTransId="{98EE31DA-9855-4F2C-89E6-AE30A35640BF}"/>
    <dgm:cxn modelId="{0A70AC1A-9275-4BB9-A215-8A017EC9E80A}" type="presOf" srcId="{63F5EA67-D6FE-4465-BC5D-5F56656CD2A2}" destId="{D11C97A9-87BE-409E-9696-30FBA61274AB}" srcOrd="0" destOrd="0" presId="urn:microsoft.com/office/officeart/2005/8/layout/list1"/>
    <dgm:cxn modelId="{DA1AB196-938D-4001-865A-C03A4070DD0E}" type="presOf" srcId="{B32B6010-4A31-44A1-AB7A-5FD56181AD36}" destId="{49915553-5E64-4674-BEA5-54811A012904}" srcOrd="1" destOrd="0" presId="urn:microsoft.com/office/officeart/2005/8/layout/list1"/>
    <dgm:cxn modelId="{0CD893B7-0421-4546-879B-815DAB60DAF6}" srcId="{D929E97B-8147-41A4-AA17-5BDD6935BA5E}" destId="{63F5EA67-D6FE-4465-BC5D-5F56656CD2A2}" srcOrd="1" destOrd="0" parTransId="{1384CE96-B3F4-44CE-B35F-5FA8668F076C}" sibTransId="{7340AD1E-CCB1-4AD1-A845-A5B31C112C63}"/>
    <dgm:cxn modelId="{D3609D97-B056-44D9-A037-22540B311627}" srcId="{D929E97B-8147-41A4-AA17-5BDD6935BA5E}" destId="{B32B6010-4A31-44A1-AB7A-5FD56181AD36}" srcOrd="3" destOrd="0" parTransId="{41C3DE99-6D11-4AF4-A6C1-546DE930E153}" sibTransId="{9BE89C7A-0EF0-4C92-9724-4BAE69FCA87F}"/>
    <dgm:cxn modelId="{EF3086EC-914C-4422-8FB6-751C73DFFE4D}" type="presOf" srcId="{10F4476A-005D-46CE-BBFE-DE99DEDB330A}" destId="{2DEE2B7D-8372-427F-B439-92C18795CB67}" srcOrd="1" destOrd="0" presId="urn:microsoft.com/office/officeart/2005/8/layout/list1"/>
    <dgm:cxn modelId="{0D01E48F-3CEF-45FC-AB9C-BF52C48E213B}" type="presOf" srcId="{D929E97B-8147-41A4-AA17-5BDD6935BA5E}" destId="{5A1A2FBC-9756-4417-84DB-E4DD97648832}" srcOrd="0" destOrd="0" presId="urn:microsoft.com/office/officeart/2005/8/layout/list1"/>
    <dgm:cxn modelId="{BE108563-4310-429B-BBCC-106C493C1EB3}" srcId="{D929E97B-8147-41A4-AA17-5BDD6935BA5E}" destId="{41939E0A-61F4-473C-AB5F-EB5F987C495A}" srcOrd="0" destOrd="0" parTransId="{7C814863-BF22-4C6B-AC52-4A1CC64ADAF5}" sibTransId="{B94463F3-3199-406D-B6A9-9288CF8CB52C}"/>
    <dgm:cxn modelId="{2C5478C4-F289-4F8E-BDDD-6F207B1A4CB0}" type="presOf" srcId="{37B2AE05-DC5E-4C7E-A9FB-3F1F0E78542B}" destId="{3710A1B8-FFB8-47D6-B97F-78D5850A1DAE}" srcOrd="1" destOrd="0" presId="urn:microsoft.com/office/officeart/2005/8/layout/list1"/>
    <dgm:cxn modelId="{829B38E9-F732-4977-BCB1-0D276AE3CF99}" srcId="{D929E97B-8147-41A4-AA17-5BDD6935BA5E}" destId="{37B2AE05-DC5E-4C7E-A9FB-3F1F0E78542B}" srcOrd="2" destOrd="0" parTransId="{9E95131C-B9FD-4C9B-81D2-7C760266E7D0}" sibTransId="{FC1CB53E-7683-4EC1-A96B-A587370C2314}"/>
    <dgm:cxn modelId="{115D8339-C9D8-4E10-9EC6-68EBED8D04AA}" type="presOf" srcId="{B32B6010-4A31-44A1-AB7A-5FD56181AD36}" destId="{989F094D-625C-4DF1-97D9-1E485DBDAF32}" srcOrd="0" destOrd="0" presId="urn:microsoft.com/office/officeart/2005/8/layout/list1"/>
    <dgm:cxn modelId="{C317BA4C-969D-4AF5-A8B9-CE785D32B084}" type="presOf" srcId="{63F5EA67-D6FE-4465-BC5D-5F56656CD2A2}" destId="{7AECF2C7-448B-445E-BBE1-C80523760D40}" srcOrd="1" destOrd="0" presId="urn:microsoft.com/office/officeart/2005/8/layout/list1"/>
    <dgm:cxn modelId="{B18ADD97-59E7-430C-885E-AD61542492EF}" type="presParOf" srcId="{5A1A2FBC-9756-4417-84DB-E4DD97648832}" destId="{7CAD0E44-4E2D-43D8-BE33-8837E5E1870A}" srcOrd="0" destOrd="0" presId="urn:microsoft.com/office/officeart/2005/8/layout/list1"/>
    <dgm:cxn modelId="{E6448AA7-1899-4281-8F29-62F4A32B031C}" type="presParOf" srcId="{7CAD0E44-4E2D-43D8-BE33-8837E5E1870A}" destId="{F169D611-ACF0-450B-BD2B-CEFC79A8870C}" srcOrd="0" destOrd="0" presId="urn:microsoft.com/office/officeart/2005/8/layout/list1"/>
    <dgm:cxn modelId="{23DF42D2-21AE-4879-B413-77205CCEF693}" type="presParOf" srcId="{7CAD0E44-4E2D-43D8-BE33-8837E5E1870A}" destId="{048DBC73-6F50-40B6-A146-BF49512F62C3}" srcOrd="1" destOrd="0" presId="urn:microsoft.com/office/officeart/2005/8/layout/list1"/>
    <dgm:cxn modelId="{59AD368A-56DE-45FC-A65E-B5485710A9A5}" type="presParOf" srcId="{5A1A2FBC-9756-4417-84DB-E4DD97648832}" destId="{30D424DD-2DF1-4A35-A3B0-83D6C4A31F20}" srcOrd="1" destOrd="0" presId="urn:microsoft.com/office/officeart/2005/8/layout/list1"/>
    <dgm:cxn modelId="{DC3C0A02-0431-45E4-9186-C651FB268232}" type="presParOf" srcId="{5A1A2FBC-9756-4417-84DB-E4DD97648832}" destId="{4B605B62-E4D4-4A99-88AD-B28BC0AAFF0E}" srcOrd="2" destOrd="0" presId="urn:microsoft.com/office/officeart/2005/8/layout/list1"/>
    <dgm:cxn modelId="{F2E45B6C-2375-45C2-9951-06578D8C903C}" type="presParOf" srcId="{5A1A2FBC-9756-4417-84DB-E4DD97648832}" destId="{6EA2B294-0F39-49CA-9075-9098D7070E31}" srcOrd="3" destOrd="0" presId="urn:microsoft.com/office/officeart/2005/8/layout/list1"/>
    <dgm:cxn modelId="{FE44428D-3605-427B-AEF8-5506F47605D5}" type="presParOf" srcId="{5A1A2FBC-9756-4417-84DB-E4DD97648832}" destId="{997CBC19-F94F-4343-9EFA-E27E9059BABA}" srcOrd="4" destOrd="0" presId="urn:microsoft.com/office/officeart/2005/8/layout/list1"/>
    <dgm:cxn modelId="{78DCC2E1-B940-4D1E-B874-260CBBC982B9}" type="presParOf" srcId="{997CBC19-F94F-4343-9EFA-E27E9059BABA}" destId="{D11C97A9-87BE-409E-9696-30FBA61274AB}" srcOrd="0" destOrd="0" presId="urn:microsoft.com/office/officeart/2005/8/layout/list1"/>
    <dgm:cxn modelId="{A7A0F719-667A-4849-861B-EB09150D7D7D}" type="presParOf" srcId="{997CBC19-F94F-4343-9EFA-E27E9059BABA}" destId="{7AECF2C7-448B-445E-BBE1-C80523760D40}" srcOrd="1" destOrd="0" presId="urn:microsoft.com/office/officeart/2005/8/layout/list1"/>
    <dgm:cxn modelId="{0F6F930E-2765-47B7-B074-843646233255}" type="presParOf" srcId="{5A1A2FBC-9756-4417-84DB-E4DD97648832}" destId="{5B60B002-7A44-434A-A85B-323BBBCC9200}" srcOrd="5" destOrd="0" presId="urn:microsoft.com/office/officeart/2005/8/layout/list1"/>
    <dgm:cxn modelId="{DFE107F6-05ED-4E0C-813C-3DE6C316F239}" type="presParOf" srcId="{5A1A2FBC-9756-4417-84DB-E4DD97648832}" destId="{BCFECA9C-6CA0-4F2D-883D-8C07B3614AE4}" srcOrd="6" destOrd="0" presId="urn:microsoft.com/office/officeart/2005/8/layout/list1"/>
    <dgm:cxn modelId="{DC3500A1-A0AB-43C7-813D-27091CB4DA3F}" type="presParOf" srcId="{5A1A2FBC-9756-4417-84DB-E4DD97648832}" destId="{B57B9DAE-21ED-4CBD-83EC-E887D71FAD61}" srcOrd="7" destOrd="0" presId="urn:microsoft.com/office/officeart/2005/8/layout/list1"/>
    <dgm:cxn modelId="{FC0C617D-AFF4-46E4-9AC2-6A1C435EB49D}" type="presParOf" srcId="{5A1A2FBC-9756-4417-84DB-E4DD97648832}" destId="{FD5FB66F-AF8B-4743-9723-A41575A766B3}" srcOrd="8" destOrd="0" presId="urn:microsoft.com/office/officeart/2005/8/layout/list1"/>
    <dgm:cxn modelId="{763877D9-4930-4314-99CF-8119018CF0A1}" type="presParOf" srcId="{FD5FB66F-AF8B-4743-9723-A41575A766B3}" destId="{C70B2C8C-2767-45E6-8569-20717F9E3A4E}" srcOrd="0" destOrd="0" presId="urn:microsoft.com/office/officeart/2005/8/layout/list1"/>
    <dgm:cxn modelId="{A68A7DEB-3F49-44D3-A8FD-DB75BF6FCC44}" type="presParOf" srcId="{FD5FB66F-AF8B-4743-9723-A41575A766B3}" destId="{3710A1B8-FFB8-47D6-B97F-78D5850A1DAE}" srcOrd="1" destOrd="0" presId="urn:microsoft.com/office/officeart/2005/8/layout/list1"/>
    <dgm:cxn modelId="{99BCAEE2-47AA-4A52-8B9E-E0FFD0B3232A}" type="presParOf" srcId="{5A1A2FBC-9756-4417-84DB-E4DD97648832}" destId="{7F1E3AC1-379E-4A98-9272-B546654E8EE3}" srcOrd="9" destOrd="0" presId="urn:microsoft.com/office/officeart/2005/8/layout/list1"/>
    <dgm:cxn modelId="{98DC6CC3-F0B2-4D83-8BC1-8B3A639B1F3D}" type="presParOf" srcId="{5A1A2FBC-9756-4417-84DB-E4DD97648832}" destId="{99371836-D19F-4425-94E0-2340A4FDA428}" srcOrd="10" destOrd="0" presId="urn:microsoft.com/office/officeart/2005/8/layout/list1"/>
    <dgm:cxn modelId="{1945FFCA-862A-456C-96C8-3F07A23FF565}" type="presParOf" srcId="{5A1A2FBC-9756-4417-84DB-E4DD97648832}" destId="{2382DB6F-418A-4502-BD51-D0D7631ADA78}" srcOrd="11" destOrd="0" presId="urn:microsoft.com/office/officeart/2005/8/layout/list1"/>
    <dgm:cxn modelId="{69C343C2-8E12-46A6-906B-F7A835045AE6}" type="presParOf" srcId="{5A1A2FBC-9756-4417-84DB-E4DD97648832}" destId="{A28378A3-EF30-4DCB-88E8-A7D95F6A6DBD}" srcOrd="12" destOrd="0" presId="urn:microsoft.com/office/officeart/2005/8/layout/list1"/>
    <dgm:cxn modelId="{200BF6FC-7BAF-421F-BC23-650501960381}" type="presParOf" srcId="{A28378A3-EF30-4DCB-88E8-A7D95F6A6DBD}" destId="{989F094D-625C-4DF1-97D9-1E485DBDAF32}" srcOrd="0" destOrd="0" presId="urn:microsoft.com/office/officeart/2005/8/layout/list1"/>
    <dgm:cxn modelId="{CC776C45-73EA-4E6B-B5E3-3B571A28728C}" type="presParOf" srcId="{A28378A3-EF30-4DCB-88E8-A7D95F6A6DBD}" destId="{49915553-5E64-4674-BEA5-54811A012904}" srcOrd="1" destOrd="0" presId="urn:microsoft.com/office/officeart/2005/8/layout/list1"/>
    <dgm:cxn modelId="{3A375DD3-C9C2-4A03-A9F6-EB02C9DDBEB3}" type="presParOf" srcId="{5A1A2FBC-9756-4417-84DB-E4DD97648832}" destId="{D4852314-4C09-4E6E-8681-53EE64217C84}" srcOrd="13" destOrd="0" presId="urn:microsoft.com/office/officeart/2005/8/layout/list1"/>
    <dgm:cxn modelId="{B477A91B-41EC-4E78-AF1A-8D2626D7D287}" type="presParOf" srcId="{5A1A2FBC-9756-4417-84DB-E4DD97648832}" destId="{ADB808CA-946F-494A-AB80-7A6DC1EF834B}" srcOrd="14" destOrd="0" presId="urn:microsoft.com/office/officeart/2005/8/layout/list1"/>
    <dgm:cxn modelId="{CDAE1739-B0B2-4960-B556-6EF0583A429C}" type="presParOf" srcId="{5A1A2FBC-9756-4417-84DB-E4DD97648832}" destId="{80F3AC93-83BE-4888-8A26-7F9BB4315EF8}" srcOrd="15" destOrd="0" presId="urn:microsoft.com/office/officeart/2005/8/layout/list1"/>
    <dgm:cxn modelId="{7D4D3FC3-5F5B-4BBC-8456-F23BBDA36E93}" type="presParOf" srcId="{5A1A2FBC-9756-4417-84DB-E4DD97648832}" destId="{FBC6DFDF-AFDE-4A47-9B32-16CDC4779CDD}" srcOrd="16" destOrd="0" presId="urn:microsoft.com/office/officeart/2005/8/layout/list1"/>
    <dgm:cxn modelId="{722E701D-0639-44D5-A94C-A9145940C54E}" type="presParOf" srcId="{FBC6DFDF-AFDE-4A47-9B32-16CDC4779CDD}" destId="{907A8076-0AE7-431F-8D31-46087F69C64E}" srcOrd="0" destOrd="0" presId="urn:microsoft.com/office/officeart/2005/8/layout/list1"/>
    <dgm:cxn modelId="{5570B3A8-DA80-40B1-8737-177B6A9407E1}" type="presParOf" srcId="{FBC6DFDF-AFDE-4A47-9B32-16CDC4779CDD}" destId="{2DEE2B7D-8372-427F-B439-92C18795CB67}" srcOrd="1" destOrd="0" presId="urn:microsoft.com/office/officeart/2005/8/layout/list1"/>
    <dgm:cxn modelId="{88DC2EF3-39E4-49E5-8C6D-72CB0558EF60}" type="presParOf" srcId="{5A1A2FBC-9756-4417-84DB-E4DD97648832}" destId="{86E2F1F0-EFED-49FE-8804-7FA3537EAE8F}" srcOrd="17" destOrd="0" presId="urn:microsoft.com/office/officeart/2005/8/layout/list1"/>
    <dgm:cxn modelId="{15F98441-839E-442A-89D7-B26DF1372D5A}" type="presParOf" srcId="{5A1A2FBC-9756-4417-84DB-E4DD97648832}" destId="{64C38E34-6122-45FD-8618-B69F9BE637BD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29E97B-8147-41A4-AA17-5BDD6935BA5E}" type="doc">
      <dgm:prSet loTypeId="urn:microsoft.com/office/officeart/2005/8/layout/list1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77B8287-A8D1-4CE2-9FE1-89ADE84741D1}">
      <dgm:prSet phldrT="[Текст]" custT="1"/>
      <dgm:spPr>
        <a:xfrm>
          <a:off x="220430" y="0"/>
          <a:ext cx="3628866" cy="38376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rgbClr val="D092A7">
              <a:hueOff val="0"/>
              <a:satOff val="0"/>
              <a:lumOff val="0"/>
              <a:alphaOff val="0"/>
              <a:shade val="60000"/>
              <a:satMod val="110000"/>
            </a:srgbClr>
          </a:contourClr>
        </a:sp3d>
      </dgm:spPr>
      <dgm:t>
        <a:bodyPr/>
        <a:lstStyle/>
        <a:p>
          <a:pPr algn="ctr"/>
          <a:r>
            <a:rPr lang="ru-RU" sz="2000" b="1" dirty="0" smtClean="0">
              <a:solidFill>
                <a:srgbClr val="FFFF00"/>
              </a:solidFill>
              <a:latin typeface="Franklin Gothic Book"/>
              <a:ea typeface="+mn-ea"/>
              <a:cs typeface="+mn-cs"/>
            </a:rPr>
            <a:t>Педагогических работников – </a:t>
          </a:r>
          <a:r>
            <a:rPr lang="ru-RU" sz="2000" b="1" dirty="0" smtClean="0">
              <a:solidFill>
                <a:srgbClr val="FFFF00"/>
              </a:solidFill>
              <a:latin typeface="Franklin Gothic Book"/>
              <a:ea typeface="+mn-ea"/>
              <a:cs typeface="+mn-cs"/>
            </a:rPr>
            <a:t>11 </a:t>
          </a:r>
          <a:r>
            <a:rPr lang="ru-RU" sz="2000" b="1" dirty="0" smtClean="0">
              <a:solidFill>
                <a:schemeClr val="tx1"/>
              </a:solidFill>
              <a:latin typeface="Franklin Gothic Book"/>
              <a:ea typeface="+mn-ea"/>
              <a:cs typeface="+mn-cs"/>
            </a:rPr>
            <a:t>из них:</a:t>
          </a:r>
          <a:endParaRPr lang="ru-RU" sz="2000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4199F458-FE91-4B62-BDED-E1BAD38D6DDF}" type="parTrans" cxnId="{2BAFAD4E-D82F-4CE3-B8B3-90C7DCE40F7A}">
      <dgm:prSet/>
      <dgm:spPr/>
      <dgm:t>
        <a:bodyPr/>
        <a:lstStyle/>
        <a:p>
          <a:endParaRPr lang="ru-RU"/>
        </a:p>
      </dgm:t>
    </dgm:pt>
    <dgm:pt modelId="{4A1965CB-AD1F-49A6-A679-7EBC36933CCF}" type="sibTrans" cxnId="{2BAFAD4E-D82F-4CE3-B8B3-90C7DCE40F7A}">
      <dgm:prSet/>
      <dgm:spPr/>
      <dgm:t>
        <a:bodyPr/>
        <a:lstStyle/>
        <a:p>
          <a:endParaRPr lang="ru-RU"/>
        </a:p>
      </dgm:t>
    </dgm:pt>
    <dgm:pt modelId="{41939E0A-61F4-473C-AB5F-EB5F987C495A}">
      <dgm:prSet custT="1"/>
      <dgm:spPr>
        <a:xfrm>
          <a:off x="254619" y="1179785"/>
          <a:ext cx="3628866" cy="38376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rgbClr val="D092A7">
              <a:hueOff val="-1307795"/>
              <a:satOff val="-2243"/>
              <a:lumOff val="-1625"/>
              <a:alphaOff val="0"/>
              <a:shade val="60000"/>
              <a:satMod val="110000"/>
            </a:srgbClr>
          </a:contourClr>
        </a:sp3d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Franklin Gothic Book"/>
              <a:ea typeface="+mn-ea"/>
              <a:cs typeface="+mn-cs"/>
            </a:rPr>
            <a:t>Старший воспитатель - 1</a:t>
          </a:r>
          <a:endParaRPr lang="ru-RU" sz="2000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7C814863-BF22-4C6B-AC52-4A1CC64ADAF5}" type="parTrans" cxnId="{BE108563-4310-429B-BBCC-106C493C1EB3}">
      <dgm:prSet/>
      <dgm:spPr/>
      <dgm:t>
        <a:bodyPr/>
        <a:lstStyle/>
        <a:p>
          <a:endParaRPr lang="ru-RU"/>
        </a:p>
      </dgm:t>
    </dgm:pt>
    <dgm:pt modelId="{B94463F3-3199-406D-B6A9-9288CF8CB52C}" type="sibTrans" cxnId="{BE108563-4310-429B-BBCC-106C493C1EB3}">
      <dgm:prSet/>
      <dgm:spPr/>
      <dgm:t>
        <a:bodyPr/>
        <a:lstStyle/>
        <a:p>
          <a:endParaRPr lang="ru-RU"/>
        </a:p>
      </dgm:t>
    </dgm:pt>
    <dgm:pt modelId="{37B2AE05-DC5E-4C7E-A9FB-3F1F0E78542B}">
      <dgm:prSet custT="1"/>
      <dgm:spPr>
        <a:xfrm>
          <a:off x="254622" y="2391216"/>
          <a:ext cx="3628866" cy="38376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rgbClr val="D092A7">
              <a:hueOff val="-2615590"/>
              <a:satOff val="-4486"/>
              <a:lumOff val="-3249"/>
              <a:alphaOff val="0"/>
              <a:shade val="60000"/>
              <a:satMod val="110000"/>
            </a:srgbClr>
          </a:contourClr>
        </a:sp3d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Franklin Gothic Book"/>
              <a:ea typeface="+mn-ea"/>
              <a:cs typeface="+mn-cs"/>
            </a:rPr>
            <a:t>Педагог  - психолог- 1</a:t>
          </a:r>
          <a:endParaRPr lang="ru-RU" sz="2000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9E95131C-B9FD-4C9B-81D2-7C760266E7D0}" type="parTrans" cxnId="{829B38E9-F732-4977-BCB1-0D276AE3CF99}">
      <dgm:prSet/>
      <dgm:spPr/>
      <dgm:t>
        <a:bodyPr/>
        <a:lstStyle/>
        <a:p>
          <a:endParaRPr lang="ru-RU"/>
        </a:p>
      </dgm:t>
    </dgm:pt>
    <dgm:pt modelId="{FC1CB53E-7683-4EC1-A96B-A587370C2314}" type="sibTrans" cxnId="{829B38E9-F732-4977-BCB1-0D276AE3CF99}">
      <dgm:prSet/>
      <dgm:spPr/>
      <dgm:t>
        <a:bodyPr/>
        <a:lstStyle/>
        <a:p>
          <a:endParaRPr lang="ru-RU"/>
        </a:p>
      </dgm:t>
    </dgm:pt>
    <dgm:pt modelId="{63F5EA67-D6FE-4465-BC5D-5F56656CD2A2}">
      <dgm:prSet custT="1"/>
      <dgm:spPr>
        <a:xfrm>
          <a:off x="254622" y="1785499"/>
          <a:ext cx="3628866" cy="38376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rgbClr val="D092A7">
              <a:hueOff val="-1961692"/>
              <a:satOff val="-3365"/>
              <a:lumOff val="-2437"/>
              <a:alphaOff val="0"/>
              <a:shade val="60000"/>
              <a:satMod val="110000"/>
            </a:srgbClr>
          </a:contourClr>
        </a:sp3d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Franklin Gothic Book"/>
              <a:ea typeface="+mn-ea"/>
              <a:cs typeface="+mn-cs"/>
            </a:rPr>
            <a:t>Воспитатели - </a:t>
          </a:r>
          <a:r>
            <a:rPr lang="ru-RU" sz="2000" b="1" dirty="0" smtClean="0">
              <a:solidFill>
                <a:schemeClr val="tx1"/>
              </a:solidFill>
              <a:latin typeface="Franklin Gothic Book"/>
              <a:ea typeface="+mn-ea"/>
              <a:cs typeface="+mn-cs"/>
            </a:rPr>
            <a:t>8</a:t>
          </a:r>
          <a:endParaRPr lang="ru-RU" sz="2000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1384CE96-B3F4-44CE-B35F-5FA8668F076C}" type="parTrans" cxnId="{0CD893B7-0421-4546-879B-815DAB60DAF6}">
      <dgm:prSet/>
      <dgm:spPr/>
      <dgm:t>
        <a:bodyPr/>
        <a:lstStyle/>
        <a:p>
          <a:endParaRPr lang="ru-RU"/>
        </a:p>
      </dgm:t>
    </dgm:pt>
    <dgm:pt modelId="{7340AD1E-CCB1-4AD1-A845-A5B31C112C63}" type="sibTrans" cxnId="{0CD893B7-0421-4546-879B-815DAB60DAF6}">
      <dgm:prSet/>
      <dgm:spPr/>
      <dgm:t>
        <a:bodyPr/>
        <a:lstStyle/>
        <a:p>
          <a:endParaRPr lang="ru-RU"/>
        </a:p>
      </dgm:t>
    </dgm:pt>
    <dgm:pt modelId="{B32B6010-4A31-44A1-AB7A-5FD56181AD36}">
      <dgm:prSet custT="1"/>
      <dgm:spPr>
        <a:xfrm>
          <a:off x="254622" y="2941864"/>
          <a:ext cx="3652616" cy="38376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rgbClr val="D092A7">
              <a:hueOff val="-3269487"/>
              <a:satOff val="-5608"/>
              <a:lumOff val="-4061"/>
              <a:alphaOff val="0"/>
              <a:shade val="60000"/>
              <a:satMod val="110000"/>
            </a:srgbClr>
          </a:contourClr>
        </a:sp3d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Franklin Gothic Book"/>
              <a:ea typeface="+mn-ea"/>
              <a:cs typeface="+mn-cs"/>
            </a:rPr>
            <a:t>Учитель-логопед - 1</a:t>
          </a:r>
          <a:endParaRPr lang="ru-RU" sz="2000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41C3DE99-6D11-4AF4-A6C1-546DE930E153}" type="parTrans" cxnId="{D3609D97-B056-44D9-A037-22540B311627}">
      <dgm:prSet/>
      <dgm:spPr/>
      <dgm:t>
        <a:bodyPr/>
        <a:lstStyle/>
        <a:p>
          <a:endParaRPr lang="ru-RU"/>
        </a:p>
      </dgm:t>
    </dgm:pt>
    <dgm:pt modelId="{9BE89C7A-0EF0-4C92-9724-4BAE69FCA87F}" type="sibTrans" cxnId="{D3609D97-B056-44D9-A037-22540B311627}">
      <dgm:prSet/>
      <dgm:spPr/>
      <dgm:t>
        <a:bodyPr/>
        <a:lstStyle/>
        <a:p>
          <a:endParaRPr lang="ru-RU"/>
        </a:p>
      </dgm:t>
    </dgm:pt>
    <dgm:pt modelId="{10F4476A-005D-46CE-BBFE-DE99DEDB330A}">
      <dgm:prSet phldrT="[Текст]" custT="1"/>
      <dgm:spPr>
        <a:xfrm>
          <a:off x="254622" y="3547577"/>
          <a:ext cx="3680500" cy="38376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rgbClr val="D092A7">
              <a:hueOff val="-3923384"/>
              <a:satOff val="-6729"/>
              <a:lumOff val="-4874"/>
              <a:alphaOff val="0"/>
              <a:shade val="60000"/>
              <a:satMod val="110000"/>
            </a:srgbClr>
          </a:contourClr>
        </a:sp3d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Franklin Gothic Book"/>
              <a:ea typeface="+mn-ea"/>
              <a:cs typeface="+mn-cs"/>
            </a:rPr>
            <a:t>Инструктор по физической культуре – </a:t>
          </a:r>
          <a:r>
            <a:rPr lang="ru-RU" sz="1800" b="1" dirty="0" smtClean="0">
              <a:solidFill>
                <a:schemeClr val="tx1"/>
              </a:solidFill>
              <a:latin typeface="Franklin Gothic Book"/>
              <a:ea typeface="+mn-ea"/>
              <a:cs typeface="+mn-cs"/>
            </a:rPr>
            <a:t>1</a:t>
          </a:r>
          <a:endParaRPr lang="ru-RU" sz="1800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98EE31DA-9855-4F2C-89E6-AE30A35640BF}" type="sibTrans" cxnId="{572042D2-D20D-434C-877B-505BEE046934}">
      <dgm:prSet/>
      <dgm:spPr/>
      <dgm:t>
        <a:bodyPr/>
        <a:lstStyle/>
        <a:p>
          <a:endParaRPr lang="ru-RU"/>
        </a:p>
      </dgm:t>
    </dgm:pt>
    <dgm:pt modelId="{395E6E96-2791-48F1-AC29-E0DA0AE3CEBF}" type="parTrans" cxnId="{572042D2-D20D-434C-877B-505BEE046934}">
      <dgm:prSet/>
      <dgm:spPr/>
      <dgm:t>
        <a:bodyPr/>
        <a:lstStyle/>
        <a:p>
          <a:endParaRPr lang="ru-RU"/>
        </a:p>
      </dgm:t>
    </dgm:pt>
    <dgm:pt modelId="{DD1A2D9B-CF39-4EAE-A06F-E8533941E2CD}">
      <dgm:prSet phldrT="[Текст]" custT="1"/>
      <dgm:spPr>
        <a:xfrm>
          <a:off x="254622" y="3547577"/>
          <a:ext cx="3680500" cy="383760"/>
        </a:xfrm>
        <a:solidFill>
          <a:srgbClr val="0070C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rgbClr val="D092A7">
              <a:hueOff val="-3923384"/>
              <a:satOff val="-6729"/>
              <a:lumOff val="-4874"/>
              <a:alphaOff val="0"/>
              <a:shade val="60000"/>
              <a:satMod val="110000"/>
            </a:srgbClr>
          </a:contourClr>
        </a:sp3d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Franklin Gothic Book"/>
              <a:ea typeface="+mn-ea"/>
              <a:cs typeface="+mn-cs"/>
            </a:rPr>
            <a:t>Муз</a:t>
          </a:r>
          <a:r>
            <a:rPr lang="ru-RU" sz="1800" b="1" dirty="0" smtClean="0">
              <a:solidFill>
                <a:schemeClr val="tx1"/>
              </a:solidFill>
              <a:latin typeface="Franklin Gothic Book"/>
              <a:ea typeface="+mn-ea"/>
              <a:cs typeface="+mn-cs"/>
            </a:rPr>
            <a:t>. руководитель - 1</a:t>
          </a:r>
          <a:endParaRPr lang="ru-RU" sz="1800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0D2CC08A-0679-4BE0-9DE2-57FF1A5D6183}" type="parTrans" cxnId="{CB259406-E0D2-4FB4-B275-5691FC89A59F}">
      <dgm:prSet/>
      <dgm:spPr/>
      <dgm:t>
        <a:bodyPr/>
        <a:lstStyle/>
        <a:p>
          <a:endParaRPr lang="ru-RU"/>
        </a:p>
      </dgm:t>
    </dgm:pt>
    <dgm:pt modelId="{7A713121-0B2D-453C-A727-D0B10F6DDE57}" type="sibTrans" cxnId="{CB259406-E0D2-4FB4-B275-5691FC89A59F}">
      <dgm:prSet/>
      <dgm:spPr/>
      <dgm:t>
        <a:bodyPr/>
        <a:lstStyle/>
        <a:p>
          <a:endParaRPr lang="ru-RU"/>
        </a:p>
      </dgm:t>
    </dgm:pt>
    <dgm:pt modelId="{5A1A2FBC-9756-4417-84DB-E4DD97648832}" type="pres">
      <dgm:prSet presAssocID="{D929E97B-8147-41A4-AA17-5BDD6935BA5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4F9180-112C-4DB0-943A-E1AD16CA8427}" type="pres">
      <dgm:prSet presAssocID="{877B8287-A8D1-4CE2-9FE1-89ADE84741D1}" presName="parentLin" presStyleCnt="0"/>
      <dgm:spPr/>
    </dgm:pt>
    <dgm:pt modelId="{D279652A-4175-4980-9F52-17DEB6209B43}" type="pres">
      <dgm:prSet presAssocID="{877B8287-A8D1-4CE2-9FE1-89ADE84741D1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12FBE739-E845-48AD-ACFC-7826CC702BCA}" type="pres">
      <dgm:prSet presAssocID="{877B8287-A8D1-4CE2-9FE1-89ADE84741D1}" presName="parentText" presStyleLbl="node1" presStyleIdx="0" presStyleCnt="7" custScaleX="120250" custLinFactNeighborX="2262" custLinFactNeighborY="-685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103F5D-261D-4031-9400-728E2AA6178F}" type="pres">
      <dgm:prSet presAssocID="{877B8287-A8D1-4CE2-9FE1-89ADE84741D1}" presName="negativeSpace" presStyleCnt="0"/>
      <dgm:spPr/>
    </dgm:pt>
    <dgm:pt modelId="{43143DB9-38B0-461A-997E-CFE39036C92D}" type="pres">
      <dgm:prSet presAssocID="{877B8287-A8D1-4CE2-9FE1-89ADE84741D1}" presName="childText" presStyleLbl="conFgAcc1" presStyleIdx="0" presStyleCnt="7">
        <dgm:presLayoutVars>
          <dgm:bulletEnabled val="1"/>
        </dgm:presLayoutVars>
      </dgm:prSet>
      <dgm:spPr>
        <a:xfrm>
          <a:off x="0" y="204409"/>
          <a:ext cx="4311098" cy="3276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0000" cap="flat" cmpd="sng" algn="ctr">
          <a:solidFill>
            <a:srgbClr val="D092A7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gm:spPr>
      <dgm:t>
        <a:bodyPr/>
        <a:lstStyle/>
        <a:p>
          <a:endParaRPr lang="ru-RU"/>
        </a:p>
      </dgm:t>
    </dgm:pt>
    <dgm:pt modelId="{2F79DCD0-FBE6-40F7-9A54-630A82166BFB}" type="pres">
      <dgm:prSet presAssocID="{4A1965CB-AD1F-49A6-A679-7EBC36933CCF}" presName="spaceBetweenRectangles" presStyleCnt="0"/>
      <dgm:spPr/>
    </dgm:pt>
    <dgm:pt modelId="{7CAD0E44-4E2D-43D8-BE33-8837E5E1870A}" type="pres">
      <dgm:prSet presAssocID="{41939E0A-61F4-473C-AB5F-EB5F987C495A}" presName="parentLin" presStyleCnt="0"/>
      <dgm:spPr/>
    </dgm:pt>
    <dgm:pt modelId="{F169D611-ACF0-450B-BD2B-CEFC79A8870C}" type="pres">
      <dgm:prSet presAssocID="{41939E0A-61F4-473C-AB5F-EB5F987C495A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048DBC73-6F50-40B6-A146-BF49512F62C3}" type="pres">
      <dgm:prSet presAssocID="{41939E0A-61F4-473C-AB5F-EB5F987C495A}" presName="parentText" presStyleLbl="node1" presStyleIdx="1" presStyleCnt="7" custScaleX="120250" custLinFactNeighborX="18123" custLinFactNeighborY="-315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D424DD-2DF1-4A35-A3B0-83D6C4A31F20}" type="pres">
      <dgm:prSet presAssocID="{41939E0A-61F4-473C-AB5F-EB5F987C495A}" presName="negativeSpace" presStyleCnt="0"/>
      <dgm:spPr/>
    </dgm:pt>
    <dgm:pt modelId="{4B605B62-E4D4-4A99-88AD-B28BC0AAFF0E}" type="pres">
      <dgm:prSet presAssocID="{41939E0A-61F4-473C-AB5F-EB5F987C495A}" presName="childText" presStyleLbl="conFgAcc1" presStyleIdx="1" presStyleCnt="7">
        <dgm:presLayoutVars>
          <dgm:bulletEnabled val="1"/>
        </dgm:presLayoutVars>
      </dgm:prSet>
      <dgm:spPr>
        <a:xfrm>
          <a:off x="0" y="1383769"/>
          <a:ext cx="4311098" cy="3276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0000" cap="flat" cmpd="sng" algn="ctr">
          <a:solidFill>
            <a:srgbClr val="D092A7">
              <a:hueOff val="-1307795"/>
              <a:satOff val="-2243"/>
              <a:lumOff val="-1625"/>
              <a:alphaOff val="0"/>
            </a:srgb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gm:spPr>
      <dgm:t>
        <a:bodyPr/>
        <a:lstStyle/>
        <a:p>
          <a:endParaRPr lang="ru-RU"/>
        </a:p>
      </dgm:t>
    </dgm:pt>
    <dgm:pt modelId="{6EA2B294-0F39-49CA-9075-9098D7070E31}" type="pres">
      <dgm:prSet presAssocID="{B94463F3-3199-406D-B6A9-9288CF8CB52C}" presName="spaceBetweenRectangles" presStyleCnt="0"/>
      <dgm:spPr/>
    </dgm:pt>
    <dgm:pt modelId="{997CBC19-F94F-4343-9EFA-E27E9059BABA}" type="pres">
      <dgm:prSet presAssocID="{63F5EA67-D6FE-4465-BC5D-5F56656CD2A2}" presName="parentLin" presStyleCnt="0"/>
      <dgm:spPr/>
    </dgm:pt>
    <dgm:pt modelId="{D11C97A9-87BE-409E-9696-30FBA61274AB}" type="pres">
      <dgm:prSet presAssocID="{63F5EA67-D6FE-4465-BC5D-5F56656CD2A2}" presName="parentLeftMargin" presStyleLbl="node1" presStyleIdx="1" presStyleCnt="7"/>
      <dgm:spPr/>
      <dgm:t>
        <a:bodyPr/>
        <a:lstStyle/>
        <a:p>
          <a:endParaRPr lang="ru-RU"/>
        </a:p>
      </dgm:t>
    </dgm:pt>
    <dgm:pt modelId="{7AECF2C7-448B-445E-BBE1-C80523760D40}" type="pres">
      <dgm:prSet presAssocID="{63F5EA67-D6FE-4465-BC5D-5F56656CD2A2}" presName="parentText" presStyleLbl="node1" presStyleIdx="2" presStyleCnt="7" custScaleX="120250" custLinFactNeighborX="18124" custLinFactNeighborY="102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60B002-7A44-434A-A85B-323BBBCC9200}" type="pres">
      <dgm:prSet presAssocID="{63F5EA67-D6FE-4465-BC5D-5F56656CD2A2}" presName="negativeSpace" presStyleCnt="0"/>
      <dgm:spPr/>
    </dgm:pt>
    <dgm:pt modelId="{BCFECA9C-6CA0-4F2D-883D-8C07B3614AE4}" type="pres">
      <dgm:prSet presAssocID="{63F5EA67-D6FE-4465-BC5D-5F56656CD2A2}" presName="childText" presStyleLbl="conFgAcc1" presStyleIdx="2" presStyleCnt="7">
        <dgm:presLayoutVars>
          <dgm:bulletEnabled val="1"/>
        </dgm:presLayoutVars>
      </dgm:prSet>
      <dgm:spPr>
        <a:xfrm>
          <a:off x="0" y="1973449"/>
          <a:ext cx="4311098" cy="3276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0000" cap="flat" cmpd="sng" algn="ctr">
          <a:solidFill>
            <a:srgbClr val="D092A7">
              <a:hueOff val="-1961692"/>
              <a:satOff val="-3365"/>
              <a:lumOff val="-2437"/>
              <a:alphaOff val="0"/>
            </a:srgb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gm:spPr>
      <dgm:t>
        <a:bodyPr/>
        <a:lstStyle/>
        <a:p>
          <a:endParaRPr lang="ru-RU"/>
        </a:p>
      </dgm:t>
    </dgm:pt>
    <dgm:pt modelId="{B57B9DAE-21ED-4CBD-83EC-E887D71FAD61}" type="pres">
      <dgm:prSet presAssocID="{7340AD1E-CCB1-4AD1-A845-A5B31C112C63}" presName="spaceBetweenRectangles" presStyleCnt="0"/>
      <dgm:spPr/>
    </dgm:pt>
    <dgm:pt modelId="{FD5FB66F-AF8B-4743-9723-A41575A766B3}" type="pres">
      <dgm:prSet presAssocID="{37B2AE05-DC5E-4C7E-A9FB-3F1F0E78542B}" presName="parentLin" presStyleCnt="0"/>
      <dgm:spPr/>
    </dgm:pt>
    <dgm:pt modelId="{C70B2C8C-2767-45E6-8569-20717F9E3A4E}" type="pres">
      <dgm:prSet presAssocID="{37B2AE05-DC5E-4C7E-A9FB-3F1F0E78542B}" presName="parentLeftMargin" presStyleLbl="node1" presStyleIdx="2" presStyleCnt="7"/>
      <dgm:spPr/>
      <dgm:t>
        <a:bodyPr/>
        <a:lstStyle/>
        <a:p>
          <a:endParaRPr lang="ru-RU"/>
        </a:p>
      </dgm:t>
    </dgm:pt>
    <dgm:pt modelId="{3710A1B8-FFB8-47D6-B97F-78D5850A1DAE}" type="pres">
      <dgm:prSet presAssocID="{37B2AE05-DC5E-4C7E-A9FB-3F1F0E78542B}" presName="parentText" presStyleLbl="node1" presStyleIdx="3" presStyleCnt="7" custScaleX="120250" custLinFactNeighborX="18124" custLinFactNeighborY="520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1E3AC1-379E-4A98-9272-B546654E8EE3}" type="pres">
      <dgm:prSet presAssocID="{37B2AE05-DC5E-4C7E-A9FB-3F1F0E78542B}" presName="negativeSpace" presStyleCnt="0"/>
      <dgm:spPr/>
    </dgm:pt>
    <dgm:pt modelId="{99371836-D19F-4425-94E0-2340A4FDA428}" type="pres">
      <dgm:prSet presAssocID="{37B2AE05-DC5E-4C7E-A9FB-3F1F0E78542B}" presName="childText" presStyleLbl="conFgAcc1" presStyleIdx="3" presStyleCnt="7">
        <dgm:presLayoutVars>
          <dgm:bulletEnabled val="1"/>
        </dgm:presLayoutVars>
      </dgm:prSet>
      <dgm:spPr>
        <a:xfrm>
          <a:off x="0" y="2563129"/>
          <a:ext cx="4311098" cy="3276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0000" cap="flat" cmpd="sng" algn="ctr">
          <a:solidFill>
            <a:srgbClr val="D092A7">
              <a:hueOff val="-2615590"/>
              <a:satOff val="-4486"/>
              <a:lumOff val="-3249"/>
              <a:alphaOff val="0"/>
            </a:srgb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gm:spPr>
      <dgm:t>
        <a:bodyPr/>
        <a:lstStyle/>
        <a:p>
          <a:endParaRPr lang="ru-RU"/>
        </a:p>
      </dgm:t>
    </dgm:pt>
    <dgm:pt modelId="{2382DB6F-418A-4502-BD51-D0D7631ADA78}" type="pres">
      <dgm:prSet presAssocID="{FC1CB53E-7683-4EC1-A96B-A587370C2314}" presName="spaceBetweenRectangles" presStyleCnt="0"/>
      <dgm:spPr/>
    </dgm:pt>
    <dgm:pt modelId="{A28378A3-EF30-4DCB-88E8-A7D95F6A6DBD}" type="pres">
      <dgm:prSet presAssocID="{B32B6010-4A31-44A1-AB7A-5FD56181AD36}" presName="parentLin" presStyleCnt="0"/>
      <dgm:spPr/>
    </dgm:pt>
    <dgm:pt modelId="{989F094D-625C-4DF1-97D9-1E485DBDAF32}" type="pres">
      <dgm:prSet presAssocID="{B32B6010-4A31-44A1-AB7A-5FD56181AD36}" presName="parentLeftMargin" presStyleLbl="node1" presStyleIdx="3" presStyleCnt="7"/>
      <dgm:spPr/>
      <dgm:t>
        <a:bodyPr/>
        <a:lstStyle/>
        <a:p>
          <a:endParaRPr lang="ru-RU"/>
        </a:p>
      </dgm:t>
    </dgm:pt>
    <dgm:pt modelId="{49915553-5E64-4674-BEA5-54811A012904}" type="pres">
      <dgm:prSet presAssocID="{B32B6010-4A31-44A1-AB7A-5FD56181AD36}" presName="parentText" presStyleLbl="node1" presStyleIdx="4" presStyleCnt="7" custScaleX="121037" custLinFactNeighborX="18124" custLinFactNeighborY="-496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852314-4C09-4E6E-8681-53EE64217C84}" type="pres">
      <dgm:prSet presAssocID="{B32B6010-4A31-44A1-AB7A-5FD56181AD36}" presName="negativeSpace" presStyleCnt="0"/>
      <dgm:spPr/>
    </dgm:pt>
    <dgm:pt modelId="{ADB808CA-946F-494A-AB80-7A6DC1EF834B}" type="pres">
      <dgm:prSet presAssocID="{B32B6010-4A31-44A1-AB7A-5FD56181AD36}" presName="childText" presStyleLbl="conFgAcc1" presStyleIdx="4" presStyleCnt="7">
        <dgm:presLayoutVars>
          <dgm:bulletEnabled val="1"/>
        </dgm:presLayoutVars>
      </dgm:prSet>
      <dgm:spPr>
        <a:xfrm>
          <a:off x="0" y="3152809"/>
          <a:ext cx="4311098" cy="3276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0000" cap="flat" cmpd="sng" algn="ctr">
          <a:solidFill>
            <a:srgbClr val="D092A7">
              <a:hueOff val="-3269487"/>
              <a:satOff val="-5608"/>
              <a:lumOff val="-4061"/>
              <a:alphaOff val="0"/>
            </a:srgb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gm:spPr>
      <dgm:t>
        <a:bodyPr/>
        <a:lstStyle/>
        <a:p>
          <a:endParaRPr lang="ru-RU"/>
        </a:p>
      </dgm:t>
    </dgm:pt>
    <dgm:pt modelId="{80F3AC93-83BE-4888-8A26-7F9BB4315EF8}" type="pres">
      <dgm:prSet presAssocID="{9BE89C7A-0EF0-4C92-9724-4BAE69FCA87F}" presName="spaceBetweenRectangles" presStyleCnt="0"/>
      <dgm:spPr/>
    </dgm:pt>
    <dgm:pt modelId="{FBC6DFDF-AFDE-4A47-9B32-16CDC4779CDD}" type="pres">
      <dgm:prSet presAssocID="{10F4476A-005D-46CE-BBFE-DE99DEDB330A}" presName="parentLin" presStyleCnt="0"/>
      <dgm:spPr/>
    </dgm:pt>
    <dgm:pt modelId="{907A8076-0AE7-431F-8D31-46087F69C64E}" type="pres">
      <dgm:prSet presAssocID="{10F4476A-005D-46CE-BBFE-DE99DEDB330A}" presName="parentLeftMargin" presStyleLbl="node1" presStyleIdx="4" presStyleCnt="7"/>
      <dgm:spPr/>
      <dgm:t>
        <a:bodyPr/>
        <a:lstStyle/>
        <a:p>
          <a:endParaRPr lang="ru-RU"/>
        </a:p>
      </dgm:t>
    </dgm:pt>
    <dgm:pt modelId="{2DEE2B7D-8372-427F-B439-92C18795CB67}" type="pres">
      <dgm:prSet presAssocID="{10F4476A-005D-46CE-BBFE-DE99DEDB330A}" presName="parentText" presStyleLbl="node1" presStyleIdx="5" presStyleCnt="7" custScaleX="121961" custLinFactNeighborX="18124" custLinFactNeighborY="-79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E2F1F0-EFED-49FE-8804-7FA3537EAE8F}" type="pres">
      <dgm:prSet presAssocID="{10F4476A-005D-46CE-BBFE-DE99DEDB330A}" presName="negativeSpace" presStyleCnt="0"/>
      <dgm:spPr/>
    </dgm:pt>
    <dgm:pt modelId="{64C38E34-6122-45FD-8618-B69F9BE637BD}" type="pres">
      <dgm:prSet presAssocID="{10F4476A-005D-46CE-BBFE-DE99DEDB330A}" presName="childText" presStyleLbl="conFgAcc1" presStyleIdx="5" presStyleCnt="7">
        <dgm:presLayoutVars>
          <dgm:bulletEnabled val="1"/>
        </dgm:presLayoutVars>
      </dgm:prSet>
      <dgm:spPr>
        <a:xfrm>
          <a:off x="0" y="3742489"/>
          <a:ext cx="4311098" cy="3276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0000" cap="flat" cmpd="sng" algn="ctr">
          <a:solidFill>
            <a:srgbClr val="D092A7">
              <a:hueOff val="-3923384"/>
              <a:satOff val="-6729"/>
              <a:lumOff val="-4874"/>
              <a:alphaOff val="0"/>
            </a:srgb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gm:spPr>
      <dgm:t>
        <a:bodyPr/>
        <a:lstStyle/>
        <a:p>
          <a:endParaRPr lang="ru-RU"/>
        </a:p>
      </dgm:t>
    </dgm:pt>
    <dgm:pt modelId="{7FCA8122-BE16-4B57-9093-E23D6AA81359}" type="pres">
      <dgm:prSet presAssocID="{98EE31DA-9855-4F2C-89E6-AE30A35640BF}" presName="spaceBetweenRectangles" presStyleCnt="0"/>
      <dgm:spPr/>
    </dgm:pt>
    <dgm:pt modelId="{A6C9206F-5EDE-4796-9438-68A5F6BD4DD2}" type="pres">
      <dgm:prSet presAssocID="{DD1A2D9B-CF39-4EAE-A06F-E8533941E2CD}" presName="parentLin" presStyleCnt="0"/>
      <dgm:spPr/>
    </dgm:pt>
    <dgm:pt modelId="{4243749A-AA5B-4A29-A1B9-AA91FEBFFF71}" type="pres">
      <dgm:prSet presAssocID="{DD1A2D9B-CF39-4EAE-A06F-E8533941E2CD}" presName="parentLeftMargin" presStyleLbl="node1" presStyleIdx="5" presStyleCnt="7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0103C5B6-6D3E-4ECC-98A7-1F06F9F5FAAC}" type="pres">
      <dgm:prSet presAssocID="{DD1A2D9B-CF39-4EAE-A06F-E8533941E2CD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CDFAEF-57DE-493C-B303-84F5B085723B}" type="pres">
      <dgm:prSet presAssocID="{DD1A2D9B-CF39-4EAE-A06F-E8533941E2CD}" presName="negativeSpace" presStyleCnt="0"/>
      <dgm:spPr/>
    </dgm:pt>
    <dgm:pt modelId="{19E2FBF2-9A64-406B-A0CA-6DB59B3D2B0F}" type="pres">
      <dgm:prSet presAssocID="{DD1A2D9B-CF39-4EAE-A06F-E8533941E2CD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6FC4AC41-6A19-4647-9A20-8EB445A99542}" type="presOf" srcId="{41939E0A-61F4-473C-AB5F-EB5F987C495A}" destId="{048DBC73-6F50-40B6-A146-BF49512F62C3}" srcOrd="1" destOrd="0" presId="urn:microsoft.com/office/officeart/2005/8/layout/list1"/>
    <dgm:cxn modelId="{BE108563-4310-429B-BBCC-106C493C1EB3}" srcId="{D929E97B-8147-41A4-AA17-5BDD6935BA5E}" destId="{41939E0A-61F4-473C-AB5F-EB5F987C495A}" srcOrd="1" destOrd="0" parTransId="{7C814863-BF22-4C6B-AC52-4A1CC64ADAF5}" sibTransId="{B94463F3-3199-406D-B6A9-9288CF8CB52C}"/>
    <dgm:cxn modelId="{C317BA4C-969D-4AF5-A8B9-CE785D32B084}" type="presOf" srcId="{63F5EA67-D6FE-4465-BC5D-5F56656CD2A2}" destId="{7AECF2C7-448B-445E-BBE1-C80523760D40}" srcOrd="1" destOrd="0" presId="urn:microsoft.com/office/officeart/2005/8/layout/list1"/>
    <dgm:cxn modelId="{0D471BB0-C141-45CD-8B6E-94009847CEB8}" type="presOf" srcId="{877B8287-A8D1-4CE2-9FE1-89ADE84741D1}" destId="{D279652A-4175-4980-9F52-17DEB6209B43}" srcOrd="0" destOrd="0" presId="urn:microsoft.com/office/officeart/2005/8/layout/list1"/>
    <dgm:cxn modelId="{115D8339-C9D8-4E10-9EC6-68EBED8D04AA}" type="presOf" srcId="{B32B6010-4A31-44A1-AB7A-5FD56181AD36}" destId="{989F094D-625C-4DF1-97D9-1E485DBDAF32}" srcOrd="0" destOrd="0" presId="urn:microsoft.com/office/officeart/2005/8/layout/list1"/>
    <dgm:cxn modelId="{DA1AB196-938D-4001-865A-C03A4070DD0E}" type="presOf" srcId="{B32B6010-4A31-44A1-AB7A-5FD56181AD36}" destId="{49915553-5E64-4674-BEA5-54811A012904}" srcOrd="1" destOrd="0" presId="urn:microsoft.com/office/officeart/2005/8/layout/list1"/>
    <dgm:cxn modelId="{572042D2-D20D-434C-877B-505BEE046934}" srcId="{D929E97B-8147-41A4-AA17-5BDD6935BA5E}" destId="{10F4476A-005D-46CE-BBFE-DE99DEDB330A}" srcOrd="5" destOrd="0" parTransId="{395E6E96-2791-48F1-AC29-E0DA0AE3CEBF}" sibTransId="{98EE31DA-9855-4F2C-89E6-AE30A35640BF}"/>
    <dgm:cxn modelId="{8CC92B0E-9C11-436D-B45F-0B3374EC0A8E}" type="presOf" srcId="{37B2AE05-DC5E-4C7E-A9FB-3F1F0E78542B}" destId="{C70B2C8C-2767-45E6-8569-20717F9E3A4E}" srcOrd="0" destOrd="0" presId="urn:microsoft.com/office/officeart/2005/8/layout/list1"/>
    <dgm:cxn modelId="{0A70AC1A-9275-4BB9-A215-8A017EC9E80A}" type="presOf" srcId="{63F5EA67-D6FE-4465-BC5D-5F56656CD2A2}" destId="{D11C97A9-87BE-409E-9696-30FBA61274AB}" srcOrd="0" destOrd="0" presId="urn:microsoft.com/office/officeart/2005/8/layout/list1"/>
    <dgm:cxn modelId="{0CD893B7-0421-4546-879B-815DAB60DAF6}" srcId="{D929E97B-8147-41A4-AA17-5BDD6935BA5E}" destId="{63F5EA67-D6FE-4465-BC5D-5F56656CD2A2}" srcOrd="2" destOrd="0" parTransId="{1384CE96-B3F4-44CE-B35F-5FA8668F076C}" sibTransId="{7340AD1E-CCB1-4AD1-A845-A5B31C112C63}"/>
    <dgm:cxn modelId="{5C6930AE-0584-468F-90F2-4F9EB8714FF0}" type="presOf" srcId="{41939E0A-61F4-473C-AB5F-EB5F987C495A}" destId="{F169D611-ACF0-450B-BD2B-CEFC79A8870C}" srcOrd="0" destOrd="0" presId="urn:microsoft.com/office/officeart/2005/8/layout/list1"/>
    <dgm:cxn modelId="{2BAFAD4E-D82F-4CE3-B8B3-90C7DCE40F7A}" srcId="{D929E97B-8147-41A4-AA17-5BDD6935BA5E}" destId="{877B8287-A8D1-4CE2-9FE1-89ADE84741D1}" srcOrd="0" destOrd="0" parTransId="{4199F458-FE91-4B62-BDED-E1BAD38D6DDF}" sibTransId="{4A1965CB-AD1F-49A6-A679-7EBC36933CCF}"/>
    <dgm:cxn modelId="{EF3086EC-914C-4422-8FB6-751C73DFFE4D}" type="presOf" srcId="{10F4476A-005D-46CE-BBFE-DE99DEDB330A}" destId="{2DEE2B7D-8372-427F-B439-92C18795CB67}" srcOrd="1" destOrd="0" presId="urn:microsoft.com/office/officeart/2005/8/layout/list1"/>
    <dgm:cxn modelId="{691B03D0-251D-4F00-9657-A4ACEB797DF6}" type="presOf" srcId="{877B8287-A8D1-4CE2-9FE1-89ADE84741D1}" destId="{12FBE739-E845-48AD-ACFC-7826CC702BCA}" srcOrd="1" destOrd="0" presId="urn:microsoft.com/office/officeart/2005/8/layout/list1"/>
    <dgm:cxn modelId="{D3609D97-B056-44D9-A037-22540B311627}" srcId="{D929E97B-8147-41A4-AA17-5BDD6935BA5E}" destId="{B32B6010-4A31-44A1-AB7A-5FD56181AD36}" srcOrd="4" destOrd="0" parTransId="{41C3DE99-6D11-4AF4-A6C1-546DE930E153}" sibTransId="{9BE89C7A-0EF0-4C92-9724-4BAE69FCA87F}"/>
    <dgm:cxn modelId="{CB259406-E0D2-4FB4-B275-5691FC89A59F}" srcId="{D929E97B-8147-41A4-AA17-5BDD6935BA5E}" destId="{DD1A2D9B-CF39-4EAE-A06F-E8533941E2CD}" srcOrd="6" destOrd="0" parTransId="{0D2CC08A-0679-4BE0-9DE2-57FF1A5D6183}" sibTransId="{7A713121-0B2D-453C-A727-D0B10F6DDE57}"/>
    <dgm:cxn modelId="{0D01E48F-3CEF-45FC-AB9C-BF52C48E213B}" type="presOf" srcId="{D929E97B-8147-41A4-AA17-5BDD6935BA5E}" destId="{5A1A2FBC-9756-4417-84DB-E4DD97648832}" srcOrd="0" destOrd="0" presId="urn:microsoft.com/office/officeart/2005/8/layout/list1"/>
    <dgm:cxn modelId="{82F8C9C1-275F-46DD-9874-F0F676D65915}" type="presOf" srcId="{DD1A2D9B-CF39-4EAE-A06F-E8533941E2CD}" destId="{4243749A-AA5B-4A29-A1B9-AA91FEBFFF71}" srcOrd="0" destOrd="0" presId="urn:microsoft.com/office/officeart/2005/8/layout/list1"/>
    <dgm:cxn modelId="{2C5478C4-F289-4F8E-BDDD-6F207B1A4CB0}" type="presOf" srcId="{37B2AE05-DC5E-4C7E-A9FB-3F1F0E78542B}" destId="{3710A1B8-FFB8-47D6-B97F-78D5850A1DAE}" srcOrd="1" destOrd="0" presId="urn:microsoft.com/office/officeart/2005/8/layout/list1"/>
    <dgm:cxn modelId="{C03B4291-7635-4696-BFC6-DB042B84C4BE}" type="presOf" srcId="{10F4476A-005D-46CE-BBFE-DE99DEDB330A}" destId="{907A8076-0AE7-431F-8D31-46087F69C64E}" srcOrd="0" destOrd="0" presId="urn:microsoft.com/office/officeart/2005/8/layout/list1"/>
    <dgm:cxn modelId="{829B38E9-F732-4977-BCB1-0D276AE3CF99}" srcId="{D929E97B-8147-41A4-AA17-5BDD6935BA5E}" destId="{37B2AE05-DC5E-4C7E-A9FB-3F1F0E78542B}" srcOrd="3" destOrd="0" parTransId="{9E95131C-B9FD-4C9B-81D2-7C760266E7D0}" sibTransId="{FC1CB53E-7683-4EC1-A96B-A587370C2314}"/>
    <dgm:cxn modelId="{B2B1F4D3-1DC3-40CF-909E-B2EDEF6CCC0C}" type="presOf" srcId="{DD1A2D9B-CF39-4EAE-A06F-E8533941E2CD}" destId="{0103C5B6-6D3E-4ECC-98A7-1F06F9F5FAAC}" srcOrd="1" destOrd="0" presId="urn:microsoft.com/office/officeart/2005/8/layout/list1"/>
    <dgm:cxn modelId="{F1727D87-4817-492A-9741-5309C71BF86A}" type="presParOf" srcId="{5A1A2FBC-9756-4417-84DB-E4DD97648832}" destId="{524F9180-112C-4DB0-943A-E1AD16CA8427}" srcOrd="0" destOrd="0" presId="urn:microsoft.com/office/officeart/2005/8/layout/list1"/>
    <dgm:cxn modelId="{9E82579E-2E15-4FCB-8B15-F225C29770F5}" type="presParOf" srcId="{524F9180-112C-4DB0-943A-E1AD16CA8427}" destId="{D279652A-4175-4980-9F52-17DEB6209B43}" srcOrd="0" destOrd="0" presId="urn:microsoft.com/office/officeart/2005/8/layout/list1"/>
    <dgm:cxn modelId="{1609846D-2B43-4C84-A2EE-F99C4F4A82A6}" type="presParOf" srcId="{524F9180-112C-4DB0-943A-E1AD16CA8427}" destId="{12FBE739-E845-48AD-ACFC-7826CC702BCA}" srcOrd="1" destOrd="0" presId="urn:microsoft.com/office/officeart/2005/8/layout/list1"/>
    <dgm:cxn modelId="{670B6DB0-828B-4BA2-B98A-0BC89D310B90}" type="presParOf" srcId="{5A1A2FBC-9756-4417-84DB-E4DD97648832}" destId="{34103F5D-261D-4031-9400-728E2AA6178F}" srcOrd="1" destOrd="0" presId="urn:microsoft.com/office/officeart/2005/8/layout/list1"/>
    <dgm:cxn modelId="{A242993D-EA64-4B83-80AD-509C4E9A6175}" type="presParOf" srcId="{5A1A2FBC-9756-4417-84DB-E4DD97648832}" destId="{43143DB9-38B0-461A-997E-CFE39036C92D}" srcOrd="2" destOrd="0" presId="urn:microsoft.com/office/officeart/2005/8/layout/list1"/>
    <dgm:cxn modelId="{F22FA0AB-4DD0-4EF9-A155-ED4ECB57755A}" type="presParOf" srcId="{5A1A2FBC-9756-4417-84DB-E4DD97648832}" destId="{2F79DCD0-FBE6-40F7-9A54-630A82166BFB}" srcOrd="3" destOrd="0" presId="urn:microsoft.com/office/officeart/2005/8/layout/list1"/>
    <dgm:cxn modelId="{B18ADD97-59E7-430C-885E-AD61542492EF}" type="presParOf" srcId="{5A1A2FBC-9756-4417-84DB-E4DD97648832}" destId="{7CAD0E44-4E2D-43D8-BE33-8837E5E1870A}" srcOrd="4" destOrd="0" presId="urn:microsoft.com/office/officeart/2005/8/layout/list1"/>
    <dgm:cxn modelId="{E6448AA7-1899-4281-8F29-62F4A32B031C}" type="presParOf" srcId="{7CAD0E44-4E2D-43D8-BE33-8837E5E1870A}" destId="{F169D611-ACF0-450B-BD2B-CEFC79A8870C}" srcOrd="0" destOrd="0" presId="urn:microsoft.com/office/officeart/2005/8/layout/list1"/>
    <dgm:cxn modelId="{23DF42D2-21AE-4879-B413-77205CCEF693}" type="presParOf" srcId="{7CAD0E44-4E2D-43D8-BE33-8837E5E1870A}" destId="{048DBC73-6F50-40B6-A146-BF49512F62C3}" srcOrd="1" destOrd="0" presId="urn:microsoft.com/office/officeart/2005/8/layout/list1"/>
    <dgm:cxn modelId="{59AD368A-56DE-45FC-A65E-B5485710A9A5}" type="presParOf" srcId="{5A1A2FBC-9756-4417-84DB-E4DD97648832}" destId="{30D424DD-2DF1-4A35-A3B0-83D6C4A31F20}" srcOrd="5" destOrd="0" presId="urn:microsoft.com/office/officeart/2005/8/layout/list1"/>
    <dgm:cxn modelId="{DC3C0A02-0431-45E4-9186-C651FB268232}" type="presParOf" srcId="{5A1A2FBC-9756-4417-84DB-E4DD97648832}" destId="{4B605B62-E4D4-4A99-88AD-B28BC0AAFF0E}" srcOrd="6" destOrd="0" presId="urn:microsoft.com/office/officeart/2005/8/layout/list1"/>
    <dgm:cxn modelId="{F2E45B6C-2375-45C2-9951-06578D8C903C}" type="presParOf" srcId="{5A1A2FBC-9756-4417-84DB-E4DD97648832}" destId="{6EA2B294-0F39-49CA-9075-9098D7070E31}" srcOrd="7" destOrd="0" presId="urn:microsoft.com/office/officeart/2005/8/layout/list1"/>
    <dgm:cxn modelId="{FE44428D-3605-427B-AEF8-5506F47605D5}" type="presParOf" srcId="{5A1A2FBC-9756-4417-84DB-E4DD97648832}" destId="{997CBC19-F94F-4343-9EFA-E27E9059BABA}" srcOrd="8" destOrd="0" presId="urn:microsoft.com/office/officeart/2005/8/layout/list1"/>
    <dgm:cxn modelId="{78DCC2E1-B940-4D1E-B874-260CBBC982B9}" type="presParOf" srcId="{997CBC19-F94F-4343-9EFA-E27E9059BABA}" destId="{D11C97A9-87BE-409E-9696-30FBA61274AB}" srcOrd="0" destOrd="0" presId="urn:microsoft.com/office/officeart/2005/8/layout/list1"/>
    <dgm:cxn modelId="{A7A0F719-667A-4849-861B-EB09150D7D7D}" type="presParOf" srcId="{997CBC19-F94F-4343-9EFA-E27E9059BABA}" destId="{7AECF2C7-448B-445E-BBE1-C80523760D40}" srcOrd="1" destOrd="0" presId="urn:microsoft.com/office/officeart/2005/8/layout/list1"/>
    <dgm:cxn modelId="{0F6F930E-2765-47B7-B074-843646233255}" type="presParOf" srcId="{5A1A2FBC-9756-4417-84DB-E4DD97648832}" destId="{5B60B002-7A44-434A-A85B-323BBBCC9200}" srcOrd="9" destOrd="0" presId="urn:microsoft.com/office/officeart/2005/8/layout/list1"/>
    <dgm:cxn modelId="{DFE107F6-05ED-4E0C-813C-3DE6C316F239}" type="presParOf" srcId="{5A1A2FBC-9756-4417-84DB-E4DD97648832}" destId="{BCFECA9C-6CA0-4F2D-883D-8C07B3614AE4}" srcOrd="10" destOrd="0" presId="urn:microsoft.com/office/officeart/2005/8/layout/list1"/>
    <dgm:cxn modelId="{DC3500A1-A0AB-43C7-813D-27091CB4DA3F}" type="presParOf" srcId="{5A1A2FBC-9756-4417-84DB-E4DD97648832}" destId="{B57B9DAE-21ED-4CBD-83EC-E887D71FAD61}" srcOrd="11" destOrd="0" presId="urn:microsoft.com/office/officeart/2005/8/layout/list1"/>
    <dgm:cxn modelId="{FC0C617D-AFF4-46E4-9AC2-6A1C435EB49D}" type="presParOf" srcId="{5A1A2FBC-9756-4417-84DB-E4DD97648832}" destId="{FD5FB66F-AF8B-4743-9723-A41575A766B3}" srcOrd="12" destOrd="0" presId="urn:microsoft.com/office/officeart/2005/8/layout/list1"/>
    <dgm:cxn modelId="{763877D9-4930-4314-99CF-8119018CF0A1}" type="presParOf" srcId="{FD5FB66F-AF8B-4743-9723-A41575A766B3}" destId="{C70B2C8C-2767-45E6-8569-20717F9E3A4E}" srcOrd="0" destOrd="0" presId="urn:microsoft.com/office/officeart/2005/8/layout/list1"/>
    <dgm:cxn modelId="{A68A7DEB-3F49-44D3-A8FD-DB75BF6FCC44}" type="presParOf" srcId="{FD5FB66F-AF8B-4743-9723-A41575A766B3}" destId="{3710A1B8-FFB8-47D6-B97F-78D5850A1DAE}" srcOrd="1" destOrd="0" presId="urn:microsoft.com/office/officeart/2005/8/layout/list1"/>
    <dgm:cxn modelId="{99BCAEE2-47AA-4A52-8B9E-E0FFD0B3232A}" type="presParOf" srcId="{5A1A2FBC-9756-4417-84DB-E4DD97648832}" destId="{7F1E3AC1-379E-4A98-9272-B546654E8EE3}" srcOrd="13" destOrd="0" presId="urn:microsoft.com/office/officeart/2005/8/layout/list1"/>
    <dgm:cxn modelId="{98DC6CC3-F0B2-4D83-8BC1-8B3A639B1F3D}" type="presParOf" srcId="{5A1A2FBC-9756-4417-84DB-E4DD97648832}" destId="{99371836-D19F-4425-94E0-2340A4FDA428}" srcOrd="14" destOrd="0" presId="urn:microsoft.com/office/officeart/2005/8/layout/list1"/>
    <dgm:cxn modelId="{1945FFCA-862A-456C-96C8-3F07A23FF565}" type="presParOf" srcId="{5A1A2FBC-9756-4417-84DB-E4DD97648832}" destId="{2382DB6F-418A-4502-BD51-D0D7631ADA78}" srcOrd="15" destOrd="0" presId="urn:microsoft.com/office/officeart/2005/8/layout/list1"/>
    <dgm:cxn modelId="{69C343C2-8E12-46A6-906B-F7A835045AE6}" type="presParOf" srcId="{5A1A2FBC-9756-4417-84DB-E4DD97648832}" destId="{A28378A3-EF30-4DCB-88E8-A7D95F6A6DBD}" srcOrd="16" destOrd="0" presId="urn:microsoft.com/office/officeart/2005/8/layout/list1"/>
    <dgm:cxn modelId="{200BF6FC-7BAF-421F-BC23-650501960381}" type="presParOf" srcId="{A28378A3-EF30-4DCB-88E8-A7D95F6A6DBD}" destId="{989F094D-625C-4DF1-97D9-1E485DBDAF32}" srcOrd="0" destOrd="0" presId="urn:microsoft.com/office/officeart/2005/8/layout/list1"/>
    <dgm:cxn modelId="{CC776C45-73EA-4E6B-B5E3-3B571A28728C}" type="presParOf" srcId="{A28378A3-EF30-4DCB-88E8-A7D95F6A6DBD}" destId="{49915553-5E64-4674-BEA5-54811A012904}" srcOrd="1" destOrd="0" presId="urn:microsoft.com/office/officeart/2005/8/layout/list1"/>
    <dgm:cxn modelId="{3A375DD3-C9C2-4A03-A9F6-EB02C9DDBEB3}" type="presParOf" srcId="{5A1A2FBC-9756-4417-84DB-E4DD97648832}" destId="{D4852314-4C09-4E6E-8681-53EE64217C84}" srcOrd="17" destOrd="0" presId="urn:microsoft.com/office/officeart/2005/8/layout/list1"/>
    <dgm:cxn modelId="{B477A91B-41EC-4E78-AF1A-8D2626D7D287}" type="presParOf" srcId="{5A1A2FBC-9756-4417-84DB-E4DD97648832}" destId="{ADB808CA-946F-494A-AB80-7A6DC1EF834B}" srcOrd="18" destOrd="0" presId="urn:microsoft.com/office/officeart/2005/8/layout/list1"/>
    <dgm:cxn modelId="{CDAE1739-B0B2-4960-B556-6EF0583A429C}" type="presParOf" srcId="{5A1A2FBC-9756-4417-84DB-E4DD97648832}" destId="{80F3AC93-83BE-4888-8A26-7F9BB4315EF8}" srcOrd="19" destOrd="0" presId="urn:microsoft.com/office/officeart/2005/8/layout/list1"/>
    <dgm:cxn modelId="{7D4D3FC3-5F5B-4BBC-8456-F23BBDA36E93}" type="presParOf" srcId="{5A1A2FBC-9756-4417-84DB-E4DD97648832}" destId="{FBC6DFDF-AFDE-4A47-9B32-16CDC4779CDD}" srcOrd="20" destOrd="0" presId="urn:microsoft.com/office/officeart/2005/8/layout/list1"/>
    <dgm:cxn modelId="{722E701D-0639-44D5-A94C-A9145940C54E}" type="presParOf" srcId="{FBC6DFDF-AFDE-4A47-9B32-16CDC4779CDD}" destId="{907A8076-0AE7-431F-8D31-46087F69C64E}" srcOrd="0" destOrd="0" presId="urn:microsoft.com/office/officeart/2005/8/layout/list1"/>
    <dgm:cxn modelId="{5570B3A8-DA80-40B1-8737-177B6A9407E1}" type="presParOf" srcId="{FBC6DFDF-AFDE-4A47-9B32-16CDC4779CDD}" destId="{2DEE2B7D-8372-427F-B439-92C18795CB67}" srcOrd="1" destOrd="0" presId="urn:microsoft.com/office/officeart/2005/8/layout/list1"/>
    <dgm:cxn modelId="{88DC2EF3-39E4-49E5-8C6D-72CB0558EF60}" type="presParOf" srcId="{5A1A2FBC-9756-4417-84DB-E4DD97648832}" destId="{86E2F1F0-EFED-49FE-8804-7FA3537EAE8F}" srcOrd="21" destOrd="0" presId="urn:microsoft.com/office/officeart/2005/8/layout/list1"/>
    <dgm:cxn modelId="{15F98441-839E-442A-89D7-B26DF1372D5A}" type="presParOf" srcId="{5A1A2FBC-9756-4417-84DB-E4DD97648832}" destId="{64C38E34-6122-45FD-8618-B69F9BE637BD}" srcOrd="22" destOrd="0" presId="urn:microsoft.com/office/officeart/2005/8/layout/list1"/>
    <dgm:cxn modelId="{47012566-B339-447B-8875-31B3B25AAE54}" type="presParOf" srcId="{5A1A2FBC-9756-4417-84DB-E4DD97648832}" destId="{7FCA8122-BE16-4B57-9093-E23D6AA81359}" srcOrd="23" destOrd="0" presId="urn:microsoft.com/office/officeart/2005/8/layout/list1"/>
    <dgm:cxn modelId="{BA1E8735-3745-4C62-B318-FD08666385A6}" type="presParOf" srcId="{5A1A2FBC-9756-4417-84DB-E4DD97648832}" destId="{A6C9206F-5EDE-4796-9438-68A5F6BD4DD2}" srcOrd="24" destOrd="0" presId="urn:microsoft.com/office/officeart/2005/8/layout/list1"/>
    <dgm:cxn modelId="{389C2F57-08C3-4C36-9348-E6872DFF9D92}" type="presParOf" srcId="{A6C9206F-5EDE-4796-9438-68A5F6BD4DD2}" destId="{4243749A-AA5B-4A29-A1B9-AA91FEBFFF71}" srcOrd="0" destOrd="0" presId="urn:microsoft.com/office/officeart/2005/8/layout/list1"/>
    <dgm:cxn modelId="{155FE727-3012-4A03-BFD2-0B717ACD77CA}" type="presParOf" srcId="{A6C9206F-5EDE-4796-9438-68A5F6BD4DD2}" destId="{0103C5B6-6D3E-4ECC-98A7-1F06F9F5FAAC}" srcOrd="1" destOrd="0" presId="urn:microsoft.com/office/officeart/2005/8/layout/list1"/>
    <dgm:cxn modelId="{2F3C99B4-17ED-4952-9816-6863551F9E81}" type="presParOf" srcId="{5A1A2FBC-9756-4417-84DB-E4DD97648832}" destId="{60CDFAEF-57DE-493C-B303-84F5B085723B}" srcOrd="25" destOrd="0" presId="urn:microsoft.com/office/officeart/2005/8/layout/list1"/>
    <dgm:cxn modelId="{D16C035D-717E-45BC-8316-DA7BA253BBBC}" type="presParOf" srcId="{5A1A2FBC-9756-4417-84DB-E4DD97648832}" destId="{19E2FBF2-9A64-406B-A0CA-6DB59B3D2B0F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FFC8F5-0C09-4FA4-BB70-9AED7582D27D}">
      <dsp:nvSpPr>
        <dsp:cNvPr id="0" name=""/>
        <dsp:cNvSpPr/>
      </dsp:nvSpPr>
      <dsp:spPr>
        <a:xfrm>
          <a:off x="0" y="625670"/>
          <a:ext cx="4683210" cy="504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A5B59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191647-9309-40E5-8902-03A7CF33D89B}">
      <dsp:nvSpPr>
        <dsp:cNvPr id="0" name=""/>
        <dsp:cNvSpPr/>
      </dsp:nvSpPr>
      <dsp:spPr>
        <a:xfrm>
          <a:off x="636986" y="353301"/>
          <a:ext cx="3278247" cy="59040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910" tIns="0" rIns="12391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Franklin Gothic Book"/>
              <a:ea typeface="+mn-ea"/>
              <a:cs typeface="+mn-cs"/>
            </a:rPr>
            <a:t>Дети</a:t>
          </a:r>
          <a:endParaRPr lang="ru-RU" sz="20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sp:txBody>
      <dsp:txXfrm>
        <a:off x="665807" y="382122"/>
        <a:ext cx="3220605" cy="532758"/>
      </dsp:txXfrm>
    </dsp:sp>
    <dsp:sp modelId="{3F65362C-C791-4C28-9D4E-A593B8449F2D}">
      <dsp:nvSpPr>
        <dsp:cNvPr id="0" name=""/>
        <dsp:cNvSpPr/>
      </dsp:nvSpPr>
      <dsp:spPr>
        <a:xfrm>
          <a:off x="0" y="1532870"/>
          <a:ext cx="4683210" cy="504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A5B59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291DAC-B275-49C9-843A-765B5CC6EC88}">
      <dsp:nvSpPr>
        <dsp:cNvPr id="0" name=""/>
        <dsp:cNvSpPr/>
      </dsp:nvSpPr>
      <dsp:spPr>
        <a:xfrm>
          <a:off x="234160" y="1237670"/>
          <a:ext cx="4186485" cy="59040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910" tIns="0" rIns="12391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Franklin Gothic Book"/>
              <a:ea typeface="+mn-ea"/>
              <a:cs typeface="+mn-cs"/>
            </a:rPr>
            <a:t>Родители </a:t>
          </a:r>
          <a:endParaRPr lang="ru-RU" sz="2000" b="1" kern="1200" dirty="0" smtClean="0">
            <a:solidFill>
              <a:schemeClr val="tx1"/>
            </a:solidFill>
            <a:latin typeface="Franklin Gothic Book"/>
            <a:ea typeface="+mn-ea"/>
            <a:cs typeface="+mn-cs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Franklin Gothic Book"/>
              <a:ea typeface="+mn-ea"/>
              <a:cs typeface="+mn-cs"/>
            </a:rPr>
            <a:t>(</a:t>
          </a:r>
          <a:r>
            <a:rPr lang="ru-RU" sz="2000" b="1" kern="1200" dirty="0" smtClean="0">
              <a:solidFill>
                <a:schemeClr val="tx1"/>
              </a:solidFill>
              <a:latin typeface="Franklin Gothic Book"/>
              <a:ea typeface="+mn-ea"/>
              <a:cs typeface="+mn-cs"/>
            </a:rPr>
            <a:t>законные представители)</a:t>
          </a:r>
          <a:endParaRPr lang="ru-RU" sz="20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sp:txBody>
      <dsp:txXfrm>
        <a:off x="262981" y="1266491"/>
        <a:ext cx="4128843" cy="532758"/>
      </dsp:txXfrm>
    </dsp:sp>
    <dsp:sp modelId="{AAAB5315-94D8-40AC-AE95-3EA60FAC2789}">
      <dsp:nvSpPr>
        <dsp:cNvPr id="0" name=""/>
        <dsp:cNvSpPr/>
      </dsp:nvSpPr>
      <dsp:spPr>
        <a:xfrm>
          <a:off x="0" y="2440070"/>
          <a:ext cx="4683210" cy="504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A5B59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F2F3A2-FB71-459D-9FC0-DBBE9039443F}">
      <dsp:nvSpPr>
        <dsp:cNvPr id="0" name=""/>
        <dsp:cNvSpPr/>
      </dsp:nvSpPr>
      <dsp:spPr>
        <a:xfrm>
          <a:off x="286921" y="2121018"/>
          <a:ext cx="4060272" cy="59040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910" tIns="0" rIns="12391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Franklin Gothic Book"/>
              <a:ea typeface="+mn-ea"/>
              <a:cs typeface="+mn-cs"/>
            </a:rPr>
            <a:t>Педагоги</a:t>
          </a:r>
          <a:endParaRPr lang="ru-RU" sz="20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sp:txBody>
      <dsp:txXfrm>
        <a:off x="315742" y="2149839"/>
        <a:ext cx="4002630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605B62-E4D4-4A99-88AD-B28BC0AAFF0E}">
      <dsp:nvSpPr>
        <dsp:cNvPr id="0" name=""/>
        <dsp:cNvSpPr/>
      </dsp:nvSpPr>
      <dsp:spPr>
        <a:xfrm>
          <a:off x="0" y="241418"/>
          <a:ext cx="4264706" cy="378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0000" cap="flat" cmpd="sng" algn="ctr">
          <a:solidFill>
            <a:srgbClr val="D092A7">
              <a:hueOff val="-1307795"/>
              <a:satOff val="-2243"/>
              <a:lumOff val="-1625"/>
              <a:alphaOff val="0"/>
            </a:srgb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48DBC73-6F50-40B6-A146-BF49512F62C3}">
      <dsp:nvSpPr>
        <dsp:cNvPr id="0" name=""/>
        <dsp:cNvSpPr/>
      </dsp:nvSpPr>
      <dsp:spPr>
        <a:xfrm>
          <a:off x="251879" y="6052"/>
          <a:ext cx="3589816" cy="44280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rgbClr val="D092A7">
              <a:hueOff val="-1307795"/>
              <a:satOff val="-2243"/>
              <a:lumOff val="-1625"/>
              <a:alphaOff val="0"/>
              <a:shade val="60000"/>
              <a:satMod val="11000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2837" tIns="0" rIns="112837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Социально-коммуникативное развитие</a:t>
          </a:r>
          <a:endParaRPr lang="ru-RU" sz="20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sp:txBody>
      <dsp:txXfrm>
        <a:off x="273495" y="27668"/>
        <a:ext cx="3546584" cy="399568"/>
      </dsp:txXfrm>
    </dsp:sp>
    <dsp:sp modelId="{BCFECA9C-6CA0-4F2D-883D-8C07B3614AE4}">
      <dsp:nvSpPr>
        <dsp:cNvPr id="0" name=""/>
        <dsp:cNvSpPr/>
      </dsp:nvSpPr>
      <dsp:spPr>
        <a:xfrm>
          <a:off x="0" y="921818"/>
          <a:ext cx="4264706" cy="378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0000" cap="flat" cmpd="sng" algn="ctr">
          <a:solidFill>
            <a:srgbClr val="D092A7">
              <a:hueOff val="-1961692"/>
              <a:satOff val="-3365"/>
              <a:lumOff val="-2437"/>
              <a:alphaOff val="0"/>
            </a:srgb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AECF2C7-448B-445E-BBE1-C80523760D40}">
      <dsp:nvSpPr>
        <dsp:cNvPr id="0" name=""/>
        <dsp:cNvSpPr/>
      </dsp:nvSpPr>
      <dsp:spPr>
        <a:xfrm>
          <a:off x="251882" y="704952"/>
          <a:ext cx="3589816" cy="44280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rgbClr val="D092A7">
              <a:hueOff val="-1961692"/>
              <a:satOff val="-3365"/>
              <a:lumOff val="-2437"/>
              <a:alphaOff val="0"/>
              <a:shade val="60000"/>
              <a:satMod val="11000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2837" tIns="0" rIns="112837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Познавательное развитие</a:t>
          </a:r>
          <a:endParaRPr lang="ru-RU" sz="20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sp:txBody>
      <dsp:txXfrm>
        <a:off x="273498" y="726568"/>
        <a:ext cx="3546584" cy="399568"/>
      </dsp:txXfrm>
    </dsp:sp>
    <dsp:sp modelId="{99371836-D19F-4425-94E0-2340A4FDA428}">
      <dsp:nvSpPr>
        <dsp:cNvPr id="0" name=""/>
        <dsp:cNvSpPr/>
      </dsp:nvSpPr>
      <dsp:spPr>
        <a:xfrm>
          <a:off x="0" y="1602218"/>
          <a:ext cx="4264706" cy="378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0000" cap="flat" cmpd="sng" algn="ctr">
          <a:solidFill>
            <a:srgbClr val="D092A7">
              <a:hueOff val="-2615590"/>
              <a:satOff val="-4486"/>
              <a:lumOff val="-3249"/>
              <a:alphaOff val="0"/>
            </a:srgb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10A1B8-FFB8-47D6-B97F-78D5850A1DAE}">
      <dsp:nvSpPr>
        <dsp:cNvPr id="0" name=""/>
        <dsp:cNvSpPr/>
      </dsp:nvSpPr>
      <dsp:spPr>
        <a:xfrm>
          <a:off x="251882" y="1403857"/>
          <a:ext cx="3589816" cy="44280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rgbClr val="D092A7">
              <a:hueOff val="-2615590"/>
              <a:satOff val="-4486"/>
              <a:lumOff val="-3249"/>
              <a:alphaOff val="0"/>
              <a:shade val="60000"/>
              <a:satMod val="11000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2837" tIns="0" rIns="112837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Речевое развитие</a:t>
          </a:r>
          <a:endParaRPr lang="ru-RU" sz="20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sp:txBody>
      <dsp:txXfrm>
        <a:off x="273498" y="1425473"/>
        <a:ext cx="3546584" cy="399568"/>
      </dsp:txXfrm>
    </dsp:sp>
    <dsp:sp modelId="{ADB808CA-946F-494A-AB80-7A6DC1EF834B}">
      <dsp:nvSpPr>
        <dsp:cNvPr id="0" name=""/>
        <dsp:cNvSpPr/>
      </dsp:nvSpPr>
      <dsp:spPr>
        <a:xfrm>
          <a:off x="0" y="2282618"/>
          <a:ext cx="4264706" cy="378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0000" cap="flat" cmpd="sng" algn="ctr">
          <a:solidFill>
            <a:srgbClr val="D092A7">
              <a:hueOff val="-3269487"/>
              <a:satOff val="-5608"/>
              <a:lumOff val="-4061"/>
              <a:alphaOff val="0"/>
            </a:srgb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915553-5E64-4674-BEA5-54811A012904}">
      <dsp:nvSpPr>
        <dsp:cNvPr id="0" name=""/>
        <dsp:cNvSpPr/>
      </dsp:nvSpPr>
      <dsp:spPr>
        <a:xfrm>
          <a:off x="251882" y="2039220"/>
          <a:ext cx="3613310" cy="44280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rgbClr val="D092A7">
              <a:hueOff val="-3269487"/>
              <a:satOff val="-5608"/>
              <a:lumOff val="-4061"/>
              <a:alphaOff val="0"/>
              <a:shade val="60000"/>
              <a:satMod val="11000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2837" tIns="0" rIns="112837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Художественно-эстетическое развитие</a:t>
          </a:r>
          <a:endParaRPr lang="ru-RU" sz="20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sp:txBody>
      <dsp:txXfrm>
        <a:off x="273498" y="2060836"/>
        <a:ext cx="3570078" cy="399568"/>
      </dsp:txXfrm>
    </dsp:sp>
    <dsp:sp modelId="{64C38E34-6122-45FD-8618-B69F9BE637BD}">
      <dsp:nvSpPr>
        <dsp:cNvPr id="0" name=""/>
        <dsp:cNvSpPr/>
      </dsp:nvSpPr>
      <dsp:spPr>
        <a:xfrm>
          <a:off x="0" y="2963018"/>
          <a:ext cx="4264706" cy="378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0000" cap="flat" cmpd="sng" algn="ctr">
          <a:solidFill>
            <a:srgbClr val="D092A7">
              <a:hueOff val="-3923384"/>
              <a:satOff val="-6729"/>
              <a:lumOff val="-4874"/>
              <a:alphaOff val="0"/>
            </a:srgb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DEE2B7D-8372-427F-B439-92C18795CB67}">
      <dsp:nvSpPr>
        <dsp:cNvPr id="0" name=""/>
        <dsp:cNvSpPr/>
      </dsp:nvSpPr>
      <dsp:spPr>
        <a:xfrm>
          <a:off x="251882" y="2738120"/>
          <a:ext cx="3640894" cy="44280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rgbClr val="D092A7">
              <a:hueOff val="-3923384"/>
              <a:satOff val="-6729"/>
              <a:lumOff val="-4874"/>
              <a:alphaOff val="0"/>
              <a:shade val="60000"/>
              <a:satMod val="11000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2837" tIns="0" rIns="112837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Физическое развитие</a:t>
          </a:r>
          <a:endParaRPr lang="ru-RU" sz="18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sp:txBody>
      <dsp:txXfrm>
        <a:off x="273498" y="2759736"/>
        <a:ext cx="3597662" cy="3995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143DB9-38B0-461A-997E-CFE39036C92D}">
      <dsp:nvSpPr>
        <dsp:cNvPr id="0" name=""/>
        <dsp:cNvSpPr/>
      </dsp:nvSpPr>
      <dsp:spPr>
        <a:xfrm>
          <a:off x="0" y="366037"/>
          <a:ext cx="4311098" cy="4032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0000" cap="flat" cmpd="sng" algn="ctr">
          <a:solidFill>
            <a:srgbClr val="D092A7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2FBE739-E845-48AD-ACFC-7826CC702BCA}">
      <dsp:nvSpPr>
        <dsp:cNvPr id="0" name=""/>
        <dsp:cNvSpPr/>
      </dsp:nvSpPr>
      <dsp:spPr>
        <a:xfrm>
          <a:off x="220430" y="97518"/>
          <a:ext cx="3628866" cy="47232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rgbClr val="D092A7">
              <a:hueOff val="0"/>
              <a:satOff val="0"/>
              <a:lumOff val="0"/>
              <a:alphaOff val="0"/>
              <a:shade val="60000"/>
              <a:satMod val="11000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064" tIns="0" rIns="114064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FF00"/>
              </a:solidFill>
              <a:latin typeface="Franklin Gothic Book"/>
              <a:ea typeface="+mn-ea"/>
              <a:cs typeface="+mn-cs"/>
            </a:rPr>
            <a:t>Педагогических работников – </a:t>
          </a:r>
          <a:r>
            <a:rPr lang="ru-RU" sz="2000" b="1" kern="1200" dirty="0" smtClean="0">
              <a:solidFill>
                <a:srgbClr val="FFFF00"/>
              </a:solidFill>
              <a:latin typeface="Franklin Gothic Book"/>
              <a:ea typeface="+mn-ea"/>
              <a:cs typeface="+mn-cs"/>
            </a:rPr>
            <a:t>11 </a:t>
          </a:r>
          <a:r>
            <a:rPr lang="ru-RU" sz="2000" b="1" kern="1200" dirty="0" smtClean="0">
              <a:solidFill>
                <a:schemeClr val="tx1"/>
              </a:solidFill>
              <a:latin typeface="Franklin Gothic Book"/>
              <a:ea typeface="+mn-ea"/>
              <a:cs typeface="+mn-cs"/>
            </a:rPr>
            <a:t>из них:</a:t>
          </a:r>
          <a:endParaRPr lang="ru-RU" sz="20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sp:txBody>
      <dsp:txXfrm>
        <a:off x="243487" y="120575"/>
        <a:ext cx="3582752" cy="426206"/>
      </dsp:txXfrm>
    </dsp:sp>
    <dsp:sp modelId="{4B605B62-E4D4-4A99-88AD-B28BC0AAFF0E}">
      <dsp:nvSpPr>
        <dsp:cNvPr id="0" name=""/>
        <dsp:cNvSpPr/>
      </dsp:nvSpPr>
      <dsp:spPr>
        <a:xfrm>
          <a:off x="0" y="1091797"/>
          <a:ext cx="4311098" cy="4032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0000" cap="flat" cmpd="sng" algn="ctr">
          <a:solidFill>
            <a:srgbClr val="D092A7">
              <a:hueOff val="-1307795"/>
              <a:satOff val="-2243"/>
              <a:lumOff val="-1625"/>
              <a:alphaOff val="0"/>
            </a:srgb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48DBC73-6F50-40B6-A146-BF49512F62C3}">
      <dsp:nvSpPr>
        <dsp:cNvPr id="0" name=""/>
        <dsp:cNvSpPr/>
      </dsp:nvSpPr>
      <dsp:spPr>
        <a:xfrm>
          <a:off x="254619" y="840740"/>
          <a:ext cx="3628866" cy="47232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rgbClr val="D092A7">
              <a:hueOff val="-1307795"/>
              <a:satOff val="-2243"/>
              <a:lumOff val="-1625"/>
              <a:alphaOff val="0"/>
              <a:shade val="60000"/>
              <a:satMod val="11000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064" tIns="0" rIns="11406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Franklin Gothic Book"/>
              <a:ea typeface="+mn-ea"/>
              <a:cs typeface="+mn-cs"/>
            </a:rPr>
            <a:t>Старший воспитатель - 1</a:t>
          </a:r>
          <a:endParaRPr lang="ru-RU" sz="20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sp:txBody>
      <dsp:txXfrm>
        <a:off x="277676" y="863797"/>
        <a:ext cx="3582752" cy="426206"/>
      </dsp:txXfrm>
    </dsp:sp>
    <dsp:sp modelId="{BCFECA9C-6CA0-4F2D-883D-8C07B3614AE4}">
      <dsp:nvSpPr>
        <dsp:cNvPr id="0" name=""/>
        <dsp:cNvSpPr/>
      </dsp:nvSpPr>
      <dsp:spPr>
        <a:xfrm>
          <a:off x="0" y="1817557"/>
          <a:ext cx="4311098" cy="4032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0000" cap="flat" cmpd="sng" algn="ctr">
          <a:solidFill>
            <a:srgbClr val="D092A7">
              <a:hueOff val="-1961692"/>
              <a:satOff val="-3365"/>
              <a:lumOff val="-2437"/>
              <a:alphaOff val="0"/>
            </a:srgb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AECF2C7-448B-445E-BBE1-C80523760D40}">
      <dsp:nvSpPr>
        <dsp:cNvPr id="0" name=""/>
        <dsp:cNvSpPr/>
      </dsp:nvSpPr>
      <dsp:spPr>
        <a:xfrm>
          <a:off x="254622" y="1586234"/>
          <a:ext cx="3628866" cy="47232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rgbClr val="D092A7">
              <a:hueOff val="-1961692"/>
              <a:satOff val="-3365"/>
              <a:lumOff val="-2437"/>
              <a:alphaOff val="0"/>
              <a:shade val="60000"/>
              <a:satMod val="11000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064" tIns="0" rIns="11406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Franklin Gothic Book"/>
              <a:ea typeface="+mn-ea"/>
              <a:cs typeface="+mn-cs"/>
            </a:rPr>
            <a:t>Воспитатели - </a:t>
          </a:r>
          <a:r>
            <a:rPr lang="ru-RU" sz="2000" b="1" kern="1200" dirty="0" smtClean="0">
              <a:solidFill>
                <a:schemeClr val="tx1"/>
              </a:solidFill>
              <a:latin typeface="Franklin Gothic Book"/>
              <a:ea typeface="+mn-ea"/>
              <a:cs typeface="+mn-cs"/>
            </a:rPr>
            <a:t>8</a:t>
          </a:r>
          <a:endParaRPr lang="ru-RU" sz="20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sp:txBody>
      <dsp:txXfrm>
        <a:off x="277679" y="1609291"/>
        <a:ext cx="3582752" cy="426206"/>
      </dsp:txXfrm>
    </dsp:sp>
    <dsp:sp modelId="{99371836-D19F-4425-94E0-2340A4FDA428}">
      <dsp:nvSpPr>
        <dsp:cNvPr id="0" name=""/>
        <dsp:cNvSpPr/>
      </dsp:nvSpPr>
      <dsp:spPr>
        <a:xfrm>
          <a:off x="0" y="2543317"/>
          <a:ext cx="4311098" cy="4032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0000" cap="flat" cmpd="sng" algn="ctr">
          <a:solidFill>
            <a:srgbClr val="D092A7">
              <a:hueOff val="-2615590"/>
              <a:satOff val="-4486"/>
              <a:lumOff val="-3249"/>
              <a:alphaOff val="0"/>
            </a:srgb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10A1B8-FFB8-47D6-B97F-78D5850A1DAE}">
      <dsp:nvSpPr>
        <dsp:cNvPr id="0" name=""/>
        <dsp:cNvSpPr/>
      </dsp:nvSpPr>
      <dsp:spPr>
        <a:xfrm>
          <a:off x="254622" y="2331732"/>
          <a:ext cx="3628866" cy="47232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rgbClr val="D092A7">
              <a:hueOff val="-2615590"/>
              <a:satOff val="-4486"/>
              <a:lumOff val="-3249"/>
              <a:alphaOff val="0"/>
              <a:shade val="60000"/>
              <a:satMod val="11000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064" tIns="0" rIns="11406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Franklin Gothic Book"/>
              <a:ea typeface="+mn-ea"/>
              <a:cs typeface="+mn-cs"/>
            </a:rPr>
            <a:t>Педагог  - психолог- 1</a:t>
          </a:r>
          <a:endParaRPr lang="ru-RU" sz="20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sp:txBody>
      <dsp:txXfrm>
        <a:off x="277679" y="2354789"/>
        <a:ext cx="3582752" cy="426206"/>
      </dsp:txXfrm>
    </dsp:sp>
    <dsp:sp modelId="{ADB808CA-946F-494A-AB80-7A6DC1EF834B}">
      <dsp:nvSpPr>
        <dsp:cNvPr id="0" name=""/>
        <dsp:cNvSpPr/>
      </dsp:nvSpPr>
      <dsp:spPr>
        <a:xfrm>
          <a:off x="0" y="3269077"/>
          <a:ext cx="4311098" cy="4032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0000" cap="flat" cmpd="sng" algn="ctr">
          <a:solidFill>
            <a:srgbClr val="D092A7">
              <a:hueOff val="-3269487"/>
              <a:satOff val="-5608"/>
              <a:lumOff val="-4061"/>
              <a:alphaOff val="0"/>
            </a:srgb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915553-5E64-4674-BEA5-54811A012904}">
      <dsp:nvSpPr>
        <dsp:cNvPr id="0" name=""/>
        <dsp:cNvSpPr/>
      </dsp:nvSpPr>
      <dsp:spPr>
        <a:xfrm>
          <a:off x="254622" y="3009452"/>
          <a:ext cx="3652616" cy="47232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rgbClr val="D092A7">
              <a:hueOff val="-3269487"/>
              <a:satOff val="-5608"/>
              <a:lumOff val="-4061"/>
              <a:alphaOff val="0"/>
              <a:shade val="60000"/>
              <a:satMod val="11000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064" tIns="0" rIns="11406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Franklin Gothic Book"/>
              <a:ea typeface="+mn-ea"/>
              <a:cs typeface="+mn-cs"/>
            </a:rPr>
            <a:t>Учитель-логопед - 1</a:t>
          </a:r>
          <a:endParaRPr lang="ru-RU" sz="20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sp:txBody>
      <dsp:txXfrm>
        <a:off x="277679" y="3032509"/>
        <a:ext cx="3606502" cy="426206"/>
      </dsp:txXfrm>
    </dsp:sp>
    <dsp:sp modelId="{64C38E34-6122-45FD-8618-B69F9BE637BD}">
      <dsp:nvSpPr>
        <dsp:cNvPr id="0" name=""/>
        <dsp:cNvSpPr/>
      </dsp:nvSpPr>
      <dsp:spPr>
        <a:xfrm>
          <a:off x="0" y="3994837"/>
          <a:ext cx="4311098" cy="4032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0000" cap="flat" cmpd="sng" algn="ctr">
          <a:solidFill>
            <a:srgbClr val="D092A7">
              <a:hueOff val="-3923384"/>
              <a:satOff val="-6729"/>
              <a:lumOff val="-4874"/>
              <a:alphaOff val="0"/>
            </a:srgb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DEE2B7D-8372-427F-B439-92C18795CB67}">
      <dsp:nvSpPr>
        <dsp:cNvPr id="0" name=""/>
        <dsp:cNvSpPr/>
      </dsp:nvSpPr>
      <dsp:spPr>
        <a:xfrm>
          <a:off x="254622" y="3754946"/>
          <a:ext cx="3680500" cy="47232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rgbClr val="D092A7">
              <a:hueOff val="-3923384"/>
              <a:satOff val="-6729"/>
              <a:lumOff val="-4874"/>
              <a:alphaOff val="0"/>
              <a:shade val="60000"/>
              <a:satMod val="11000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064" tIns="0" rIns="11406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Franklin Gothic Book"/>
              <a:ea typeface="+mn-ea"/>
              <a:cs typeface="+mn-cs"/>
            </a:rPr>
            <a:t>Инструктор по физической культуре – </a:t>
          </a:r>
          <a:r>
            <a:rPr lang="ru-RU" sz="1800" b="1" kern="1200" dirty="0" smtClean="0">
              <a:solidFill>
                <a:schemeClr val="tx1"/>
              </a:solidFill>
              <a:latin typeface="Franklin Gothic Book"/>
              <a:ea typeface="+mn-ea"/>
              <a:cs typeface="+mn-cs"/>
            </a:rPr>
            <a:t>1</a:t>
          </a:r>
          <a:endParaRPr lang="ru-RU" sz="18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sp:txBody>
      <dsp:txXfrm>
        <a:off x="277679" y="3778003"/>
        <a:ext cx="3634386" cy="426206"/>
      </dsp:txXfrm>
    </dsp:sp>
    <dsp:sp modelId="{19E2FBF2-9A64-406B-A0CA-6DB59B3D2B0F}">
      <dsp:nvSpPr>
        <dsp:cNvPr id="0" name=""/>
        <dsp:cNvSpPr/>
      </dsp:nvSpPr>
      <dsp:spPr>
        <a:xfrm>
          <a:off x="0" y="4720597"/>
          <a:ext cx="431109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11142974"/>
              <a:satOff val="39624"/>
              <a:lumOff val="8960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103C5B6-6D3E-4ECC-98A7-1F06F9F5FAAC}">
      <dsp:nvSpPr>
        <dsp:cNvPr id="0" name=""/>
        <dsp:cNvSpPr/>
      </dsp:nvSpPr>
      <dsp:spPr>
        <a:xfrm>
          <a:off x="215554" y="4484437"/>
          <a:ext cx="3017768" cy="47232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rgbClr val="D092A7">
              <a:hueOff val="-3923384"/>
              <a:satOff val="-6729"/>
              <a:lumOff val="-4874"/>
              <a:alphaOff val="0"/>
              <a:shade val="60000"/>
              <a:satMod val="11000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064" tIns="0" rIns="11406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Franklin Gothic Book"/>
              <a:ea typeface="+mn-ea"/>
              <a:cs typeface="+mn-cs"/>
            </a:rPr>
            <a:t>Муз</a:t>
          </a:r>
          <a:r>
            <a:rPr lang="ru-RU" sz="1800" b="1" kern="1200" dirty="0" smtClean="0">
              <a:solidFill>
                <a:schemeClr val="tx1"/>
              </a:solidFill>
              <a:latin typeface="Franklin Gothic Book"/>
              <a:ea typeface="+mn-ea"/>
              <a:cs typeface="+mn-cs"/>
            </a:rPr>
            <a:t>. руководитель - 1</a:t>
          </a:r>
          <a:endParaRPr lang="ru-RU" sz="18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sp:txBody>
      <dsp:txXfrm>
        <a:off x="238611" y="4507494"/>
        <a:ext cx="2971654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F458F-B20A-4BCF-AEE4-E8430E70574C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A032E-C08D-4C24-A571-40D8DDE25E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486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03719A-2C4F-4CC1-9754-A3901E69DDBE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782952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03719A-2C4F-4CC1-9754-A3901E69DDBE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633830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03719A-2C4F-4CC1-9754-A3901E69DDBE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782952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03719A-2C4F-4CC1-9754-A3901E69DDBE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782952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03719A-2C4F-4CC1-9754-A3901E69DDBE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782952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03719A-2C4F-4CC1-9754-A3901E69DDBE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637648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03719A-2C4F-4CC1-9754-A3901E69DDBE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539012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03719A-2C4F-4CC1-9754-A3901E69DDBE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381568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03719A-2C4F-4CC1-9754-A3901E69DDBE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146459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03719A-2C4F-4CC1-9754-A3901E69DDBE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494877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03719A-2C4F-4CC1-9754-A3901E69DDBE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080335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03719A-2C4F-4CC1-9754-A3901E69DDBE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782952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7FEBEF-C6E9-471C-93F2-4B96572577BF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467432"/>
      </p:ext>
    </p:extLst>
  </p:cSld>
  <p:clrMapOvr>
    <a:masterClrMapping/>
  </p:clrMapOvr>
  <p:transition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06B820-BED7-470D-9777-80B0931AA7D5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616746"/>
      </p:ext>
    </p:extLst>
  </p:cSld>
  <p:clrMapOvr>
    <a:masterClrMapping/>
  </p:clrMapOvr>
  <p:transition advTm="300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20845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5296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25698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6750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1710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7173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4950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2932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7764139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298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533A8F-8B21-49D4-AAA0-675CBDEC5A96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328502"/>
      </p:ext>
    </p:extLst>
  </p:cSld>
  <p:clrMapOvr>
    <a:masterClrMapping/>
  </p:clrMapOvr>
  <p:transition advTm="300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446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303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486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04249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537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401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915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506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213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18F369-30C6-415B-97F5-C412BDC468B9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237196"/>
      </p:ext>
    </p:extLst>
  </p:cSld>
  <p:clrMapOvr>
    <a:masterClrMapping/>
  </p:clrMapOvr>
  <p:transition advTm="3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46685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041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597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9869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9788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64877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579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1742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2165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299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CB7364-CCBE-4A41-9EC1-AAFDA5F3379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208154"/>
      </p:ext>
    </p:extLst>
  </p:cSld>
  <p:clrMapOvr>
    <a:masterClrMapping/>
  </p:clrMapOvr>
  <p:transition advTm="3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5960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962427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8977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9790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8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8722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36888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1813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0169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274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20067A-A352-4CDE-A104-FE693C43FCC7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11505"/>
      </p:ext>
    </p:extLst>
  </p:cSld>
  <p:clrMapOvr>
    <a:masterClrMapping/>
  </p:clrMapOvr>
  <p:transition advTm="3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7572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7223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087417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1832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6601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667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2349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29209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1288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232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F0B255-A8FC-43D4-A7B8-2378B89CDC2D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346248"/>
      </p:ext>
    </p:extLst>
  </p:cSld>
  <p:clrMapOvr>
    <a:masterClrMapping/>
  </p:clrMapOvr>
  <p:transition advTm="300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3121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535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3105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03801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6141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4709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4920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6864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69966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836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72FA8B-A046-42CB-8F37-5ABBEEE907C1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114451"/>
      </p:ext>
    </p:extLst>
  </p:cSld>
  <p:clrMapOvr>
    <a:masterClrMapping/>
  </p:clrMapOvr>
  <p:transition advTm="300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602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252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4233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5474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079803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5570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1162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9106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8718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62342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EA8236-5636-4A64-BD05-A62ECEF9F875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653045"/>
      </p:ext>
    </p:extLst>
  </p:cSld>
  <p:clrMapOvr>
    <a:masterClrMapping/>
  </p:clrMapOvr>
  <p:transition advTm="300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3718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6625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3786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7356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960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577986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8213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4705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1811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374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146E67-8C52-4860-98F4-0894E1B4C10C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206163"/>
      </p:ext>
    </p:extLst>
  </p:cSld>
  <p:clrMapOvr>
    <a:masterClrMapping/>
  </p:clrMapOvr>
  <p:transition advTm="300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01716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7967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972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8869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232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8054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825098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3470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8705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185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89C2F5-E303-4E82-98A7-0C80B874B8A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236611"/>
      </p:ext>
    </p:extLst>
  </p:cSld>
  <p:clrMapOvr>
    <a:masterClrMapping/>
  </p:clrMapOvr>
  <p:transition advTm="300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28566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11422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40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0659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166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2031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5487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199919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2623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727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rgbClr val="FFDD4B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B21952-E59C-4D58-A07C-7B5DC831821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80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Tm="3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278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446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91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36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386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06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72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840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27.03.2020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547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0.jpeg"/><Relationship Id="rId5" Type="http://schemas.openxmlformats.org/officeDocument/2006/relationships/image" Target="../media/image4.jpeg"/><Relationship Id="rId10" Type="http://schemas.openxmlformats.org/officeDocument/2006/relationships/image" Target="../media/image24.jpeg"/><Relationship Id="rId4" Type="http://schemas.openxmlformats.org/officeDocument/2006/relationships/image" Target="../media/image3.jpeg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32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2.xml"/><Relationship Id="rId7" Type="http://schemas.openxmlformats.org/officeDocument/2006/relationships/hyperlink" Target="https://hamnaarak-m-aksy.rtyva.ru/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hyperlink" Target="mailto:mt-hamnaarak@tuvasadik.ru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notesSlide" Target="../notesSlides/notesSlide4.xml"/><Relationship Id="rId7" Type="http://schemas.openxmlformats.org/officeDocument/2006/relationships/diagramLayout" Target="../diagrams/layout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diagramData" Target="../diagrams/data1.xml"/><Relationship Id="rId5" Type="http://schemas.openxmlformats.org/officeDocument/2006/relationships/image" Target="../media/image4.jpeg"/><Relationship Id="rId10" Type="http://schemas.microsoft.com/office/2007/relationships/diagramDrawing" Target="../diagrams/drawing1.xml"/><Relationship Id="rId4" Type="http://schemas.openxmlformats.org/officeDocument/2006/relationships/image" Target="../media/image3.jpe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notesSlide" Target="../notesSlides/notesSlide5.xml"/><Relationship Id="rId7" Type="http://schemas.openxmlformats.org/officeDocument/2006/relationships/diagramLayout" Target="../diagrams/layout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diagramData" Target="../diagrams/data2.xml"/><Relationship Id="rId5" Type="http://schemas.openxmlformats.org/officeDocument/2006/relationships/image" Target="../media/image4.jpeg"/><Relationship Id="rId10" Type="http://schemas.microsoft.com/office/2007/relationships/diagramDrawing" Target="../diagrams/drawing2.xml"/><Relationship Id="rId4" Type="http://schemas.openxmlformats.org/officeDocument/2006/relationships/image" Target="../media/image3.jpeg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notesSlide" Target="../notesSlides/notesSlide6.xml"/><Relationship Id="rId7" Type="http://schemas.openxmlformats.org/officeDocument/2006/relationships/diagramLayout" Target="../diagrams/layout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diagramData" Target="../diagrams/data3.xml"/><Relationship Id="rId5" Type="http://schemas.openxmlformats.org/officeDocument/2006/relationships/image" Target="../media/image4.jpeg"/><Relationship Id="rId10" Type="http://schemas.microsoft.com/office/2007/relationships/diagramDrawing" Target="../diagrams/drawing3.xml"/><Relationship Id="rId4" Type="http://schemas.openxmlformats.org/officeDocument/2006/relationships/image" Target="../media/image3.jpeg"/><Relationship Id="rId9" Type="http://schemas.openxmlformats.org/officeDocument/2006/relationships/diagramColors" Target="../diagrams/colors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7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9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6" descr="C:\Users\Хамнаарак\Desktop\Чуруктар\Алдын кус\IMG_84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2600" y="25374600"/>
            <a:ext cx="29413200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https://i.pinimg.com/originals/69/b9/0e/69b90ed4e4087e02faaaccf33a843dfb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Рисунок 8" descr="https://hamnaarak-m-aksy.rtyva.ru/img/fon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6228" y="1625599"/>
            <a:ext cx="5558973" cy="3730171"/>
          </a:xfrm>
          <a:prstGeom prst="rect">
            <a:avLst/>
          </a:prstGeom>
          <a:noFill/>
        </p:spPr>
      </p:pic>
      <p:sp>
        <p:nvSpPr>
          <p:cNvPr id="10" name="Заголовок 6"/>
          <p:cNvSpPr txBox="1">
            <a:spLocks/>
          </p:cNvSpPr>
          <p:nvPr/>
        </p:nvSpPr>
        <p:spPr bwMode="auto">
          <a:xfrm>
            <a:off x="1930400" y="638629"/>
            <a:ext cx="6527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Приветствует вас на интернет - площадке</a:t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МАДОУ  детский  сад «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Хамнаарак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2003299"/>
      </p:ext>
    </p:extLst>
  </p:cSld>
  <p:clrMapOvr>
    <a:masterClrMapping/>
  </p:clrMapOvr>
  <p:transition advTm="18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6" descr="C:\Users\Хамнаарак\Desktop\Чуруктар\Алдын кус\IMG_84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2600" y="25374600"/>
            <a:ext cx="29413200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https://i.pinimg.com/originals/69/b9/0e/69b90ed4e4087e02faaaccf33a843dfb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C:\Users\Admic\Desktop\борисовне чуруктар\конкурска пространнаственная среда\IMG_20180313_173335.jpg"/>
          <p:cNvPicPr>
            <a:picLocks noGrp="1"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001" y="1485162"/>
            <a:ext cx="3206485" cy="24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c\Desktop\борисовне чуруктар\конкурска пространнаственная среда\IMG_20180313_1739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840" y="1513761"/>
            <a:ext cx="2880320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c\Desktop\борисовне чуруктар\конкурска пространнаственная среда\IMG_20180313_17263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78" y="4097439"/>
            <a:ext cx="2801285" cy="255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c\Desktop\борисовне чуруктар\конкурска пространнаственная среда\IMG_20180313_17265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35" y="4090289"/>
            <a:ext cx="2664296" cy="255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c\Desktop\борисовне чуруктар\конкурска пространнаственная среда\IMG_20180313_173227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4"/>
          <a:stretch/>
        </p:blipFill>
        <p:spPr bwMode="auto">
          <a:xfrm>
            <a:off x="6360964" y="4057852"/>
            <a:ext cx="2491402" cy="255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19632" y="284205"/>
            <a:ext cx="62327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>
                <a:solidFill>
                  <a:srgbClr val="A5644E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Предметно- пространственная среда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2003299"/>
      </p:ext>
    </p:extLst>
  </p:cSld>
  <p:clrMapOvr>
    <a:masterClrMapping/>
  </p:clrMapOvr>
  <p:transition advTm="18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6" descr="C:\Users\Хамнаарак\Desktop\Чуруктар\Алдын кус\IMG_84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2600" y="25374600"/>
            <a:ext cx="29413200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https://i.pinimg.com/originals/69/b9/0e/69b90ed4e4087e02faaaccf33a843dfb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828800" y="926756"/>
            <a:ext cx="624016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rgbClr val="00206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В групповых комнатах РППС соответствует всем нормам и требованиям, позволяет дошкольникам выбирать для себя интересные занятия, чередовать в течение дня игрушки, пособия. Созданы условия для всех видов детской деятельности.</a:t>
            </a:r>
            <a:endParaRPr lang="ru-RU" sz="2800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7221510"/>
      </p:ext>
    </p:extLst>
  </p:cSld>
  <p:clrMapOvr>
    <a:masterClrMapping/>
  </p:clrMapOvr>
  <p:transition advTm="18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Admic\Desktop\борисовне чуруктар\конкурска пространнаственная среда\IMG_20180313_17303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4"/>
          <a:stretch/>
        </p:blipFill>
        <p:spPr bwMode="auto">
          <a:xfrm>
            <a:off x="251520" y="212512"/>
            <a:ext cx="4311345" cy="25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Admic\Desktop\борисовне чуруктар\конкурска пространнаственная среда\IMG_20180313_1724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4" b="16584"/>
          <a:stretch/>
        </p:blipFill>
        <p:spPr bwMode="auto">
          <a:xfrm>
            <a:off x="4860032" y="212511"/>
            <a:ext cx="3543200" cy="25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c\Desktop\борисовне чуруктар\конкурска пространнаственная среда\IMG_20180313_1739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2736304" cy="17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эксперт\Desktop\чурук для августовского\WP_20160824_12_33_31_Pr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5092" y="2996952"/>
            <a:ext cx="2745756" cy="1728192"/>
          </a:xfrm>
          <a:prstGeom prst="rect">
            <a:avLst/>
          </a:prstGeom>
          <a:noFill/>
        </p:spPr>
      </p:pic>
      <p:pic>
        <p:nvPicPr>
          <p:cNvPr id="9" name="Picture 2" descr="C:\Users\эксперт\Desktop\чурук для августовского\WP_20160826_08_58_56_Pr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4208" y="2996952"/>
            <a:ext cx="2225824" cy="3496618"/>
          </a:xfrm>
          <a:prstGeom prst="rect">
            <a:avLst/>
          </a:prstGeom>
          <a:noFill/>
        </p:spPr>
      </p:pic>
      <p:pic>
        <p:nvPicPr>
          <p:cNvPr id="10" name="Picture 3" descr="C:\Users\эксперт\Desktop\чурук для августовского\WP_20160823_16_32_40_Pr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4837082"/>
            <a:ext cx="2655179" cy="1917947"/>
          </a:xfrm>
          <a:prstGeom prst="rect">
            <a:avLst/>
          </a:prstGeom>
          <a:noFill/>
        </p:spPr>
      </p:pic>
      <p:pic>
        <p:nvPicPr>
          <p:cNvPr id="11" name="Picture 2" descr="C:\Users\Хамнаарак\Desktop\Новая папка (3)\20161215_14402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3080" y="4837082"/>
            <a:ext cx="2764535" cy="1917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8259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6" descr="C:\Users\Хамнаарак\Desktop\Чуруктар\Алдын кус\IMG_84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2600" y="25374600"/>
            <a:ext cx="29413200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https://i.pinimg.com/originals/69/b9/0e/69b90ed4e4087e02faaaccf33a843dfb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693772" y="457200"/>
            <a:ext cx="6034947" cy="432486"/>
          </a:xfrm>
          <a:prstGeom prst="rect">
            <a:avLst/>
          </a:prstGeom>
        </p:spPr>
        <p:txBody>
          <a:bodyPr vert="horz" anchor="ctr">
            <a:normAutofit fontScale="7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 smtClean="0">
                <a:ln>
                  <a:noFill/>
                </a:ln>
                <a:solidFill>
                  <a:srgbClr val="A5644E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Физическое развитие</a:t>
            </a:r>
            <a:endParaRPr kumimoji="0" lang="ru-RU" sz="3600" b="1" i="0" u="none" strike="noStrike" kern="1200" cap="all" spc="0" normalizeH="0" baseline="0" noProof="0" dirty="0">
              <a:ln>
                <a:noFill/>
              </a:ln>
              <a:solidFill>
                <a:srgbClr val="A5644E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Picture 2" descr="D:\2015 -2016 уч год\альбомга\IMG_20160201_1655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78" y="865611"/>
            <a:ext cx="378210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Мои рисунки\садикке хамаарылгалыг\группа чуруктары\завкаливание после сна\IMG_20160215_15215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904" y="889686"/>
            <a:ext cx="4232021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Мои рисунки\садикке хамаарылгалыг\физ досуг 23 февраля\IMG_285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32" t="-5659" r="23289" b="5659"/>
          <a:stretch/>
        </p:blipFill>
        <p:spPr bwMode="auto">
          <a:xfrm>
            <a:off x="2168890" y="4035428"/>
            <a:ext cx="3942184" cy="262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2003299"/>
      </p:ext>
    </p:extLst>
  </p:cSld>
  <p:clrMapOvr>
    <a:masterClrMapping/>
  </p:clrMapOvr>
  <p:transition advTm="18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02" y="1130266"/>
            <a:ext cx="3425850" cy="2569388"/>
          </a:xfrm>
          <a:prstGeom prst="rect">
            <a:avLst/>
          </a:prstGeom>
        </p:spPr>
      </p:pic>
      <p:pic>
        <p:nvPicPr>
          <p:cNvPr id="9218" name="Picture 2" descr="D:\Мои рисунки\садикке хамаарылгалыг\группа чуруктары\олимпиада\IMG_20160331_1821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41"/>
          <a:stretch/>
        </p:blipFill>
        <p:spPr bwMode="auto">
          <a:xfrm>
            <a:off x="4499992" y="4149080"/>
            <a:ext cx="434448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353"/>
          <p:cNvSpPr>
            <a:spLocks noGrp="1"/>
          </p:cNvSpPr>
          <p:nvPr>
            <p:ph type="title"/>
          </p:nvPr>
        </p:nvSpPr>
        <p:spPr>
          <a:xfrm>
            <a:off x="168602" y="188640"/>
            <a:ext cx="4752528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Работа с родителями</a:t>
            </a:r>
            <a:endParaRPr sz="3600" dirty="0"/>
          </a:p>
        </p:txBody>
      </p:sp>
      <p:sp>
        <p:nvSpPr>
          <p:cNvPr id="9" name="Shape 356"/>
          <p:cNvSpPr txBox="1"/>
          <p:nvPr/>
        </p:nvSpPr>
        <p:spPr>
          <a:xfrm>
            <a:off x="6813676" y="1072641"/>
            <a:ext cx="2330323" cy="18757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Родительские собрания с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использованием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компьютерных презентаций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Shape 355"/>
          <p:cNvSpPr txBox="1"/>
          <p:nvPr/>
        </p:nvSpPr>
        <p:spPr>
          <a:xfrm>
            <a:off x="4933128" y="404664"/>
            <a:ext cx="3478212" cy="400050"/>
          </a:xfrm>
          <a:prstGeom prst="rect">
            <a:avLst/>
          </a:prstGeom>
          <a:solidFill>
            <a:srgbClr val="CC00C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День открытых дверей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Shape 359"/>
          <p:cNvSpPr txBox="1"/>
          <p:nvPr/>
        </p:nvSpPr>
        <p:spPr>
          <a:xfrm>
            <a:off x="6889489" y="3134513"/>
            <a:ext cx="1786968" cy="807321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Душевный разговор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Shape 360"/>
          <p:cNvSpPr txBox="1"/>
          <p:nvPr/>
        </p:nvSpPr>
        <p:spPr>
          <a:xfrm>
            <a:off x="4803408" y="6259720"/>
            <a:ext cx="2819400" cy="40005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Семейные конкурсы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3" name="Shape 361"/>
          <p:cNvSpPr txBox="1"/>
          <p:nvPr/>
        </p:nvSpPr>
        <p:spPr>
          <a:xfrm>
            <a:off x="168602" y="1083027"/>
            <a:ext cx="2051720" cy="4619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СМС-почта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8" name="Shape 358"/>
          <p:cNvSpPr txBox="1"/>
          <p:nvPr/>
        </p:nvSpPr>
        <p:spPr>
          <a:xfrm>
            <a:off x="36380" y="6289955"/>
            <a:ext cx="4114800" cy="400050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П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раздники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посиделки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" name="Picture 4" descr="D:\Мои рисунки\садикке хамаарылгалыг\аваларо хуну 2017 г\концерт\IMG_20171124_1706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5"/>
          <a:stretch/>
        </p:blipFill>
        <p:spPr bwMode="auto">
          <a:xfrm>
            <a:off x="148839" y="3941834"/>
            <a:ext cx="3921249" cy="231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D:\Мои рисунки\садикке хамаарылгалыг\16-17 учебный год\авалар хунунге хоглуг старттар\IMG_20161125_17495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13131"/>
          <a:stretch/>
        </p:blipFill>
        <p:spPr bwMode="auto">
          <a:xfrm>
            <a:off x="3627632" y="1072641"/>
            <a:ext cx="3104236" cy="266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99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245657" y="116632"/>
            <a:ext cx="6796702" cy="46202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Художественно-эстетическое развитие</a:t>
            </a:r>
            <a:endParaRPr lang="ru-RU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D:\Мои рисунки\садикке хамаарылгалыг\подгот 2018\IMG_20180221_1707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20688"/>
            <a:ext cx="4104456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:\Мои рисунки\садикке хамаарылгалыг\подгот 2018\IMG_20180221_1649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6061" b="13131"/>
          <a:stretch/>
        </p:blipFill>
        <p:spPr bwMode="auto">
          <a:xfrm>
            <a:off x="237958" y="3573016"/>
            <a:ext cx="404600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Мои рисунки\садикке хамаарылгалыг\уруглар холуй\День рождения\IMG_49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83" b="21208"/>
          <a:stretch/>
        </p:blipFill>
        <p:spPr bwMode="auto">
          <a:xfrm>
            <a:off x="237958" y="548680"/>
            <a:ext cx="401901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Мои рисунки\садикке хамаарылгалыг\группа чуруктары\олимпиада\IMG_20160401_1701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3016"/>
            <a:ext cx="424847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0404" y="6087926"/>
            <a:ext cx="3491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Национальная борьба «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Хуреш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051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Мои рисунки\садикке хамаарылгалыг\уруглар холуй\Фотосессия\IMG_42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" t="4279" r="4463" b="3527"/>
          <a:stretch/>
        </p:blipFill>
        <p:spPr bwMode="auto">
          <a:xfrm>
            <a:off x="183138" y="692696"/>
            <a:ext cx="403244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2015 -2016 уч год\альбомга\IMG_77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3" y="3573016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930424" y="187272"/>
            <a:ext cx="7283152" cy="49665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Патриотическое воспитание</a:t>
            </a:r>
            <a:endParaRPr lang="ru-RU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D:\Мои рисунки\садикке хамаарылгалыг\группа чуруктары\Кормушки\Фото00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537" y="3559110"/>
            <a:ext cx="4191347" cy="271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16016" y="3510926"/>
            <a:ext cx="2804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3B30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Акция «Помоги птицам»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4E3B30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124" name="Picture 4" descr="D:\Мои рисунки\садикке хамаарылгалыг\группа чуруктары\олимпиада\PicsArt_14598707646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23152"/>
            <a:ext cx="4464496" cy="278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48474" y="645458"/>
            <a:ext cx="456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Танец «Редкие животные нашего района»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27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84684"/>
            <a:ext cx="3102900" cy="36004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Полезные занятия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9" r="19940" b="2764"/>
          <a:stretch/>
        </p:blipFill>
        <p:spPr>
          <a:xfrm>
            <a:off x="3563888" y="1988840"/>
            <a:ext cx="3048000" cy="2288589"/>
          </a:xfrm>
          <a:prstGeom prst="rect">
            <a:avLst/>
          </a:prstGeom>
        </p:spPr>
      </p:pic>
      <p:pic>
        <p:nvPicPr>
          <p:cNvPr id="13" name="Picture 4" descr="D:\Мои рисунки\садикке хамаарылгалыг\16-17 учебный год\СТУПЕНЬКА К УСПЕХУ\IMG_20170413_133006.jpg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2"/>
          <a:stretch/>
        </p:blipFill>
        <p:spPr bwMode="auto">
          <a:xfrm>
            <a:off x="323528" y="3573463"/>
            <a:ext cx="2051372" cy="270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80728"/>
            <a:ext cx="2386608" cy="23441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11752" y="764704"/>
            <a:ext cx="519565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12700">
                  <a:solidFill>
                    <a:srgbClr val="4E3B30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E3B30"/>
                  </a:fgClr>
                  <a:bgClr>
                    <a:srgbClr val="4E3B30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E3B30">
                      <a:lumMod val="75000"/>
                    </a:srgbClr>
                  </a:outerShdw>
                </a:effectLst>
                <a:uLnTx/>
                <a:uFillTx/>
                <a:latin typeface="Franklin Gothic Book"/>
                <a:ea typeface="+mn-ea"/>
                <a:cs typeface="+mn-cs"/>
              </a:rPr>
              <a:t>Игры из геометрических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12700">
                  <a:solidFill>
                    <a:srgbClr val="4E3B30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E3B30"/>
                  </a:fgClr>
                  <a:bgClr>
                    <a:srgbClr val="4E3B30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E3B30">
                      <a:lumMod val="75000"/>
                    </a:srgbClr>
                  </a:outerShdw>
                </a:effectLst>
                <a:uLnTx/>
                <a:uFillTx/>
                <a:latin typeface="Franklin Gothic Book"/>
                <a:ea typeface="+mn-ea"/>
                <a:cs typeface="+mn-cs"/>
              </a:rPr>
              <a:t> фигур из косточек</a:t>
            </a:r>
            <a:endParaRPr kumimoji="0" lang="ru-RU" sz="3200" b="1" i="0" u="none" strike="noStrike" kern="1200" cap="none" spc="0" normalizeH="0" baseline="0" noProof="0" dirty="0">
              <a:ln w="12700">
                <a:solidFill>
                  <a:srgbClr val="4E3B30">
                    <a:lumMod val="75000"/>
                  </a:srgbClr>
                </a:solidFill>
                <a:prstDash val="solid"/>
              </a:ln>
              <a:pattFill prst="dkUpDiag">
                <a:fgClr>
                  <a:srgbClr val="4E3B30"/>
                </a:fgClr>
                <a:bgClr>
                  <a:srgbClr val="4E3B30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E3B30">
                    <a:lumMod val="75000"/>
                  </a:srgbClr>
                </a:outerShdw>
              </a:effectLst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3" t="6191" r="20504" b="8301"/>
          <a:stretch/>
        </p:blipFill>
        <p:spPr>
          <a:xfrm>
            <a:off x="3563888" y="4449390"/>
            <a:ext cx="2798619" cy="21242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8" r="16629" b="5877"/>
          <a:stretch/>
        </p:blipFill>
        <p:spPr>
          <a:xfrm>
            <a:off x="6732240" y="1988840"/>
            <a:ext cx="2175165" cy="4481233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57200" y="116632"/>
            <a:ext cx="8229600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644E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Познавательное развитие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A5644E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63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Безопасность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Admic\Pictures\группа чуруктары\осень\Frame_20151025_090943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10" y="5013176"/>
            <a:ext cx="2563098" cy="169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D:\Мои рисунки\садикке хамаарылгалыг\группа чуруктары\физ куль досуг ПДД\IMG_20151120_1714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225591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Мои рисунки\садикке хамаарылгалыг\кружок конкурс чуруктары\IMG_20171108_1314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2" t="9495" r="8249"/>
          <a:stretch/>
        </p:blipFill>
        <p:spPr bwMode="auto">
          <a:xfrm>
            <a:off x="6012160" y="1102928"/>
            <a:ext cx="1538925" cy="179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c\Pictures\группа чуруктары\осень\IMG_20151022_115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2304256" cy="177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c\Pictures\группа чуруктары\осень\IMG_20151103_1532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135" y="1068582"/>
            <a:ext cx="2883769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Admic\Desktop\борисовне чуруктар\IMG_20180220_16421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2" t="15687" r="616" b="10976"/>
          <a:stretch/>
        </p:blipFill>
        <p:spPr bwMode="auto">
          <a:xfrm>
            <a:off x="2975070" y="3140968"/>
            <a:ext cx="5832764" cy="351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106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c\Pictures\группа чуруктары\осень\IMG_20151103_1541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92899"/>
            <a:ext cx="309634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Admic\Pictures\группа чуруктары\осень\IMG_20151103_1548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20243"/>
            <a:ext cx="2570614" cy="267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41992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Социальное коммуникативное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развитие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9" name="Picture 2" descr="C:\Users\Admic\Pictures\группа чуруктары\осень\IMG_20151103_153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46" y="852558"/>
            <a:ext cx="4799236" cy="300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Мои рисунки\садикке хамаарылгалыг\уруглар холуй\чайгы уроуглар 17 чыл\IMG_20170529_1055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38" y="3986611"/>
            <a:ext cx="1968706" cy="276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508104" y="980728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A5644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644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ематические экскурсии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644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интересные прогулки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A5644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06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3"/>
    </mc:Choice>
    <mc:Fallback xmlns="">
      <p:transition spd="slow" advTm="360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6" descr="C:\Users\Хамнаарак\Desktop\Чуруктар\Алдын кус\IMG_84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2600" y="25374600"/>
            <a:ext cx="29413200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https://i.pinimg.com/originals/69/b9/0e/69b90ed4e4087e02faaaccf33a843dfb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33599" y="217714"/>
            <a:ext cx="68003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Муниципальное  автономное дошкольное образовательное учреждение </a:t>
            </a:r>
            <a:br>
              <a:rPr lang="ru-RU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детский сад № 5 « </a:t>
            </a:r>
            <a:r>
              <a:rPr lang="ru-RU" b="1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Хамнаарак</a:t>
            </a:r>
            <a:r>
              <a:rPr lang="ru-RU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» </a:t>
            </a:r>
            <a:br>
              <a:rPr lang="ru-RU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</a:br>
            <a:r>
              <a:rPr lang="ru-RU" b="1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с.Мугур</a:t>
            </a:r>
            <a:r>
              <a:rPr lang="ru-RU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– </a:t>
            </a:r>
            <a:r>
              <a:rPr lang="ru-RU" b="1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Аксы</a:t>
            </a:r>
            <a:r>
              <a:rPr lang="ru-RU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 </a:t>
            </a:r>
            <a:r>
              <a:rPr lang="ru-RU" b="1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Монгун</a:t>
            </a:r>
            <a:r>
              <a:rPr lang="ru-RU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– </a:t>
            </a:r>
            <a:r>
              <a:rPr lang="ru-RU" b="1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Тайгинского</a:t>
            </a:r>
            <a:r>
              <a:rPr lang="ru-RU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кожууна</a:t>
            </a:r>
            <a:endParaRPr lang="ru-RU" b="1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Республики Тыва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667008,  ул. </a:t>
            </a:r>
            <a:r>
              <a:rPr lang="ru-RU" b="1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Бавуу</a:t>
            </a:r>
            <a:r>
              <a:rPr lang="ru-RU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15 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E-mail</a:t>
            </a:r>
            <a:r>
              <a:rPr lang="ru-RU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: </a:t>
            </a:r>
            <a:r>
              <a:rPr lang="ru-RU" b="1" u="sng" dirty="0" smtClean="0">
                <a:latin typeface="+mj-lt"/>
                <a:hlinkClick r:id="rId6"/>
              </a:rPr>
              <a:t>mt-hamnaarak@tuvasadik.ru</a:t>
            </a:r>
            <a:endParaRPr lang="ru-RU" b="1" dirty="0">
              <a:latin typeface="+mj-lt"/>
            </a:endParaRPr>
          </a:p>
          <a:p>
            <a:pPr algn="ctr"/>
            <a:r>
              <a:rPr lang="ru-RU" dirty="0" smtClean="0">
                <a:latin typeface="+mj-lt"/>
                <a:hlinkClick r:id="rId7"/>
              </a:rPr>
              <a:t>https</a:t>
            </a:r>
            <a:r>
              <a:rPr lang="ru-RU" dirty="0" smtClean="0">
                <a:latin typeface="+mj-lt"/>
                <a:hlinkClick r:id="rId7"/>
              </a:rPr>
              <a:t>://hamnaarak-m-aksy.rtyva.ru</a:t>
            </a:r>
            <a:endParaRPr lang="ru-RU" dirty="0" smtClean="0">
              <a:latin typeface="+mj-lt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+mj-lt"/>
              </a:rPr>
              <a:t>Тел</a:t>
            </a:r>
            <a:r>
              <a:rPr lang="ru-RU" b="1" dirty="0" smtClean="0">
                <a:solidFill>
                  <a:srgbClr val="002060"/>
                </a:solidFill>
                <a:latin typeface="+mj-lt"/>
              </a:rPr>
              <a:t>. 8(394-51) 22-2 - 52</a:t>
            </a:r>
          </a:p>
          <a:p>
            <a:pPr algn="ctr"/>
            <a:endParaRPr lang="en-US" b="1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C:\Users\Админ\Desktop\фото для конкурса\20170904_164741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" t="17914" r="6907" b="11993"/>
          <a:stretch/>
        </p:blipFill>
        <p:spPr bwMode="auto">
          <a:xfrm>
            <a:off x="1569308" y="2780270"/>
            <a:ext cx="5634681" cy="27328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2003299"/>
      </p:ext>
    </p:extLst>
  </p:cSld>
  <p:clrMapOvr>
    <a:masterClrMapping/>
  </p:clrMapOvr>
  <p:transition advTm="18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Наши награды и достижения</a:t>
            </a:r>
            <a:endParaRPr lang="ru-RU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F:\img0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1"/>
            <a:ext cx="2043216" cy="277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c\Desktop\борисовне чуруктар\конкурска пространнаственная среда\IMG_20180313_1842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"/>
          <a:stretch/>
        </p:blipFill>
        <p:spPr bwMode="auto">
          <a:xfrm>
            <a:off x="2483768" y="1231032"/>
            <a:ext cx="1944216" cy="277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c\Desktop\борисовне чуруктар\конкурска пространнаственная среда\IMG_20180313_1842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48171"/>
            <a:ext cx="2057276" cy="274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c\Desktop\борисовне чуруктар\конкурска пространнаственная среда\IMG_20180313_1842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272223"/>
            <a:ext cx="2129284" cy="271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Admic\Desktop\борисовне чуруктар\конкурска пространнаственная среда\IMG_20180313_1842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88033"/>
            <a:ext cx="1985268" cy="230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c\Desktop\борисовне чуруктар\конкурска пространнаственная среда\IMG_20180313_1842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42" y="4193945"/>
            <a:ext cx="1944216" cy="230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Admic\Desktop\борисовне чуруктар\конкурска пространнаственная среда\IMG_20180313_1843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844" y="4221088"/>
            <a:ext cx="2008688" cy="230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Admic\Desktop\борисовне чуруктар\конкурска пространнаственная среда\IMG_20180313_18414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r="1135" b="4082"/>
          <a:stretch/>
        </p:blipFill>
        <p:spPr bwMode="auto">
          <a:xfrm rot="16200000">
            <a:off x="2279422" y="4352922"/>
            <a:ext cx="2307540" cy="198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639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6" descr="C:\Users\Хамнаарак\Desktop\Чуруктар\Алдын кус\IMG_84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2600" y="25374600"/>
            <a:ext cx="29413200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https://i.pinimg.com/originals/69/b9/0e/69b90ed4e4087e02faaaccf33a843dfb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519881" y="2458995"/>
            <a:ext cx="69383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Благодарим за внимание!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2003299"/>
      </p:ext>
    </p:extLst>
  </p:cSld>
  <p:clrMapOvr>
    <a:masterClrMapping/>
  </p:clrMapOvr>
  <p:transition advTm="18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6" descr="C:\Users\Хамнаарак\Desktop\Чуруктар\Алдын кус\IMG_84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2600" y="25374600"/>
            <a:ext cx="29413200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https://i.pinimg.com/originals/69/b9/0e/69b90ed4e4087e02faaaccf33a843dfb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831683" y="506627"/>
            <a:ext cx="42981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+mj-ea"/>
                <a:cs typeface="+mj-cs"/>
              </a:rPr>
              <a:t>Цели и задачи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35677" y="1152958"/>
            <a:ext cx="7222524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A5B592"/>
              </a:buClr>
              <a:buSzPct val="70000"/>
              <a:buFont typeface="Wingdings 2"/>
              <a:buChar char=""/>
            </a:pPr>
            <a:r>
              <a:rPr lang="ru-RU" sz="2000" dirty="0">
                <a:solidFill>
                  <a:srgbClr val="002060"/>
                </a:solidFill>
                <a:latin typeface="+mj-lt"/>
              </a:rPr>
              <a:t>Создать благоприятные условия развития детей в соответствии с их возрастными способностями и склонностями;</a:t>
            </a:r>
          </a:p>
          <a:p>
            <a:pPr marL="342900" lvl="0" indent="-342900">
              <a:spcBef>
                <a:spcPct val="20000"/>
              </a:spcBef>
              <a:buClr>
                <a:srgbClr val="A5B592"/>
              </a:buClr>
              <a:buSzPct val="70000"/>
              <a:buFont typeface="Wingdings 2"/>
              <a:buChar char=""/>
            </a:pPr>
            <a:r>
              <a:rPr lang="ru-RU" sz="2000" dirty="0">
                <a:solidFill>
                  <a:srgbClr val="002060"/>
                </a:solidFill>
                <a:latin typeface="+mj-lt"/>
              </a:rPr>
              <a:t>Развивать способности и творческий потенциал каждого ребёнка.</a:t>
            </a:r>
          </a:p>
          <a:p>
            <a:pPr marL="342900" lvl="0" indent="-342900">
              <a:spcBef>
                <a:spcPct val="20000"/>
              </a:spcBef>
              <a:buClr>
                <a:srgbClr val="A5B592"/>
              </a:buClr>
              <a:buSzPct val="70000"/>
              <a:buFont typeface="Wingdings 2"/>
              <a:buChar char=""/>
            </a:pPr>
            <a:r>
              <a:rPr lang="ru-RU" sz="2000" dirty="0">
                <a:solidFill>
                  <a:srgbClr val="002060"/>
                </a:solidFill>
                <a:latin typeface="+mj-lt"/>
              </a:rPr>
              <a:t>Формировать познавательные интересы и действие ребёнка в различных видах деятельности</a:t>
            </a:r>
          </a:p>
          <a:p>
            <a:pPr marL="342900" lvl="0" indent="-342900">
              <a:spcBef>
                <a:spcPct val="20000"/>
              </a:spcBef>
              <a:buClr>
                <a:srgbClr val="A5B592"/>
              </a:buClr>
              <a:buSzPct val="70000"/>
              <a:buFont typeface="Wingdings 2"/>
              <a:buChar char=""/>
            </a:pPr>
            <a:r>
              <a:rPr lang="ru-RU" sz="2000" dirty="0">
                <a:solidFill>
                  <a:srgbClr val="002060"/>
                </a:solidFill>
                <a:latin typeface="+mj-lt"/>
              </a:rPr>
              <a:t>Обеспечить психолого-педагогическую поддержку семьи и повышение компетентности родителей (законных представителей) в вопросах развития и образования, охраны и укрепления здоровья детей.</a:t>
            </a:r>
            <a:endParaRPr lang="ru-RU" sz="2000" dirty="0">
              <a:solidFill>
                <a:srgbClr val="00206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7747915"/>
      </p:ext>
    </p:extLst>
  </p:cSld>
  <p:clrMapOvr>
    <a:masterClrMapping/>
  </p:clrMapOvr>
  <p:transition advTm="18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6" descr="C:\Users\Хамнаарак\Desktop\Чуруктар\Алдын кус\IMG_84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2600" y="25374600"/>
            <a:ext cx="29413200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https://i.pinimg.com/originals/69/b9/0e/69b90ed4e4087e02faaaccf33a843dfb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285999" y="741405"/>
            <a:ext cx="631430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+mj-ea"/>
                <a:cs typeface="+mj-cs"/>
              </a:rPr>
              <a:t>Основные участники</a:t>
            </a:r>
            <a:r>
              <a:rPr kumimoji="0" lang="ru-RU" sz="2800" b="0" i="0" u="none" strike="noStrike" kern="0" cap="all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+mj-ea"/>
                <a:cs typeface="+mj-cs"/>
              </a:rPr>
              <a:t> для</a:t>
            </a:r>
            <a:r>
              <a:rPr kumimoji="0" lang="ru-RU" sz="2800" b="0" i="0" u="none" strike="noStrike" kern="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+mj-ea"/>
                <a:cs typeface="+mj-cs"/>
              </a:rPr>
              <a:t> реализации</a:t>
            </a:r>
            <a:br>
              <a:rPr kumimoji="0" lang="ru-RU" sz="2800" b="0" i="0" u="none" strike="noStrike" kern="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+mj-ea"/>
                <a:cs typeface="+mj-cs"/>
              </a:rPr>
            </a:br>
            <a:r>
              <a:rPr kumimoji="0" lang="ru-RU" sz="2800" b="0" i="0" u="none" strike="noStrike" kern="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+mj-ea"/>
                <a:cs typeface="+mj-cs"/>
              </a:rPr>
              <a:t>образовательной программы детского сада  являются:</a:t>
            </a:r>
            <a:br>
              <a:rPr kumimoji="0" lang="ru-RU" sz="2800" b="0" i="0" u="none" strike="noStrike" kern="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072610866"/>
              </p:ext>
            </p:extLst>
          </p:nvPr>
        </p:nvGraphicFramePr>
        <p:xfrm>
          <a:off x="3274541" y="2631989"/>
          <a:ext cx="4683210" cy="3274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19654244"/>
      </p:ext>
    </p:extLst>
  </p:cSld>
  <p:clrMapOvr>
    <a:masterClrMapping/>
  </p:clrMapOvr>
  <p:transition advTm="18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6" descr="C:\Users\Хамнаарак\Desktop\Чуруктар\Алдын кус\IMG_84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2600" y="25374600"/>
            <a:ext cx="29413200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https://i.pinimg.com/originals/69/b9/0e/69b90ed4e4087e02faaaccf33a843dfb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298357" y="815547"/>
            <a:ext cx="60053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Образовательная деятельность осуществляется по пяти образовательным областям</a:t>
            </a:r>
            <a:endParaRPr lang="ru-RU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046884484"/>
              </p:ext>
            </p:extLst>
          </p:nvPr>
        </p:nvGraphicFramePr>
        <p:xfrm>
          <a:off x="2531510" y="2421924"/>
          <a:ext cx="4264706" cy="3361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675585144"/>
      </p:ext>
    </p:extLst>
  </p:cSld>
  <p:clrMapOvr>
    <a:masterClrMapping/>
  </p:clrMapOvr>
  <p:transition advTm="18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6" descr="C:\Users\Хамнаарак\Desktop\Чуруктар\Алдын кус\IMG_84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2600" y="25374600"/>
            <a:ext cx="29413200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https://i.pinimg.com/originals/69/b9/0e/69b90ed4e4087e02faaaccf33a843dfb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848755060"/>
              </p:ext>
            </p:extLst>
          </p:nvPr>
        </p:nvGraphicFramePr>
        <p:xfrm>
          <a:off x="2531510" y="529287"/>
          <a:ext cx="4311098" cy="5253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00846758"/>
      </p:ext>
    </p:extLst>
  </p:cSld>
  <p:clrMapOvr>
    <a:masterClrMapping/>
  </p:clrMapOvr>
  <p:transition advTm="18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6" descr="C:\Users\Хамнаарак\Desktop\Чуруктар\Алдын кус\IMG_84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2600" y="25374600"/>
            <a:ext cx="29413200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https://i.pinimg.com/originals/69/b9/0e/69b90ed4e4087e02faaaccf33a843dfb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286000" y="370703"/>
            <a:ext cx="60795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dirty="0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Реализация вариативной части   через кружковую работу</a:t>
            </a:r>
            <a:endParaRPr lang="ru-RU" sz="2800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6" name="Shape 304"/>
          <p:cNvSpPr/>
          <p:nvPr/>
        </p:nvSpPr>
        <p:spPr>
          <a:xfrm>
            <a:off x="305591" y="1221654"/>
            <a:ext cx="3600399" cy="1016000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rgbClr val="006600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  <a:ea typeface="Times New Roman"/>
                <a:cs typeface="Times New Roman"/>
                <a:sym typeface="Times New Roman"/>
              </a:rPr>
              <a:t>«</a:t>
            </a:r>
            <a:r>
              <a:rPr lang="ru-RU" b="1" i="1" dirty="0" smtClean="0">
                <a:solidFill>
                  <a:srgbClr val="FF0000"/>
                </a:solidFill>
                <a:ea typeface="Times New Roman"/>
                <a:cs typeface="Times New Roman"/>
                <a:sym typeface="Times New Roman"/>
              </a:rPr>
              <a:t>Юный словесник</a:t>
            </a:r>
            <a:r>
              <a:rPr lang="ru-RU" b="1" dirty="0" smtClean="0">
                <a:solidFill>
                  <a:srgbClr val="FF0000"/>
                </a:solidFill>
                <a:ea typeface="Times New Roman"/>
                <a:cs typeface="Times New Roman"/>
                <a:sym typeface="Times New Roman"/>
              </a:rPr>
              <a:t>»</a:t>
            </a:r>
            <a:r>
              <a:rPr lang="ru-RU" b="1" dirty="0" smtClean="0">
                <a:solidFill>
                  <a:prstClr val="black"/>
                </a:solidFill>
                <a:ea typeface="Times New Roman"/>
                <a:cs typeface="Times New Roman"/>
                <a:sym typeface="Times New Roman"/>
              </a:rPr>
              <a:t> </a:t>
            </a:r>
            <a:endParaRPr dirty="0">
              <a:solidFill>
                <a:prstClr val="black"/>
              </a:solidFill>
              <a:latin typeface="Franklin Gothic Book"/>
            </a:endParaRPr>
          </a:p>
          <a:p>
            <a:r>
              <a:rPr lang="ru-RU" b="1" dirty="0" smtClean="0">
                <a:solidFill>
                  <a:prstClr val="black"/>
                </a:solidFill>
                <a:ea typeface="Times New Roman"/>
                <a:cs typeface="Times New Roman"/>
                <a:sym typeface="Times New Roman"/>
              </a:rPr>
              <a:t>Руководители: </a:t>
            </a:r>
            <a:r>
              <a:rPr lang="ru-RU" b="1" dirty="0" smtClean="0">
                <a:solidFill>
                  <a:prstClr val="black"/>
                </a:solidFill>
                <a:cs typeface="Times New Roman"/>
                <a:sym typeface="Times New Roman"/>
              </a:rPr>
              <a:t> </a:t>
            </a:r>
            <a:r>
              <a:rPr lang="ru-RU" b="1" dirty="0" err="1" smtClean="0">
                <a:solidFill>
                  <a:prstClr val="black"/>
                </a:solidFill>
                <a:cs typeface="Times New Roman"/>
                <a:sym typeface="Times New Roman"/>
              </a:rPr>
              <a:t>Ширинен</a:t>
            </a:r>
            <a:r>
              <a:rPr lang="ru-RU" b="1" dirty="0" smtClean="0">
                <a:solidFill>
                  <a:prstClr val="black"/>
                </a:solidFill>
                <a:cs typeface="Times New Roman"/>
                <a:sym typeface="Times New Roman"/>
              </a:rPr>
              <a:t> А-Х.М</a:t>
            </a:r>
            <a:endParaRPr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9" name="Shape 303"/>
          <p:cNvSpPr/>
          <p:nvPr/>
        </p:nvSpPr>
        <p:spPr>
          <a:xfrm>
            <a:off x="305591" y="2393822"/>
            <a:ext cx="3600400" cy="923925"/>
          </a:xfrm>
          <a:prstGeom prst="rect">
            <a:avLst/>
          </a:prstGeom>
          <a:solidFill>
            <a:srgbClr val="CCFFCC"/>
          </a:solidFill>
          <a:ln w="9525" cap="flat" cmpd="sng">
            <a:solidFill>
              <a:srgbClr val="006600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b="1" dirty="0">
                <a:solidFill>
                  <a:srgbClr val="FF0000"/>
                </a:solidFill>
                <a:ea typeface="Times New Roman"/>
                <a:cs typeface="Times New Roman"/>
                <a:sym typeface="Times New Roman"/>
              </a:rPr>
              <a:t>«</a:t>
            </a:r>
            <a:r>
              <a:rPr lang="ru-RU" b="1" dirty="0" smtClean="0">
                <a:solidFill>
                  <a:srgbClr val="FF0000"/>
                </a:solidFill>
                <a:ea typeface="Times New Roman"/>
                <a:cs typeface="Times New Roman"/>
                <a:sym typeface="Times New Roman"/>
              </a:rPr>
              <a:t>Веселая язычок» </a:t>
            </a:r>
            <a:endParaRPr dirty="0">
              <a:solidFill>
                <a:prstClr val="black"/>
              </a:solidFill>
              <a:latin typeface="Franklin Gothic Book"/>
            </a:endParaRPr>
          </a:p>
          <a:p>
            <a:r>
              <a:rPr lang="ru-RU" b="1" dirty="0" smtClean="0">
                <a:solidFill>
                  <a:prstClr val="black"/>
                </a:solidFill>
                <a:ea typeface="Times New Roman"/>
                <a:cs typeface="Times New Roman"/>
                <a:sym typeface="Times New Roman"/>
              </a:rPr>
              <a:t>Руководитель</a:t>
            </a:r>
            <a:r>
              <a:rPr lang="ru-RU" b="1" dirty="0">
                <a:solidFill>
                  <a:prstClr val="black"/>
                </a:solidFill>
                <a:ea typeface="Times New Roman"/>
                <a:cs typeface="Times New Roman"/>
                <a:sym typeface="Times New Roman"/>
              </a:rPr>
              <a:t>: </a:t>
            </a:r>
            <a:r>
              <a:rPr lang="ru-RU" b="1" dirty="0" err="1" smtClean="0">
                <a:solidFill>
                  <a:prstClr val="black"/>
                </a:solidFill>
                <a:ea typeface="Times New Roman"/>
                <a:cs typeface="Times New Roman"/>
                <a:sym typeface="Times New Roman"/>
              </a:rPr>
              <a:t>Ондар.Ч.Б</a:t>
            </a:r>
            <a:r>
              <a:rPr lang="ru-RU" b="1" dirty="0" smtClean="0">
                <a:solidFill>
                  <a:prstClr val="black"/>
                </a:solidFill>
                <a:ea typeface="Times New Roman"/>
                <a:cs typeface="Times New Roman"/>
                <a:sym typeface="Times New Roman"/>
              </a:rPr>
              <a:t>.</a:t>
            </a:r>
            <a:endParaRPr b="1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302"/>
          <p:cNvSpPr/>
          <p:nvPr/>
        </p:nvSpPr>
        <p:spPr>
          <a:xfrm>
            <a:off x="305591" y="3484843"/>
            <a:ext cx="3600400" cy="1028163"/>
          </a:xfrm>
          <a:prstGeom prst="rect">
            <a:avLst/>
          </a:prstGeom>
          <a:solidFill>
            <a:srgbClr val="FFFFCC"/>
          </a:solidFill>
          <a:ln w="9525" cap="flat" cmpd="sng">
            <a:solidFill>
              <a:srgbClr val="006600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ru-RU" b="1" dirty="0" smtClean="0">
                <a:solidFill>
                  <a:srgbClr val="FF0000"/>
                </a:solidFill>
                <a:ea typeface="Times New Roman"/>
                <a:cs typeface="Times New Roman"/>
                <a:sym typeface="Times New Roman"/>
              </a:rPr>
              <a:t>«До-ми-соль-ка»</a:t>
            </a:r>
            <a:endParaRPr b="1" dirty="0">
              <a:solidFill>
                <a:prstClr val="black"/>
              </a:solidFill>
              <a:ea typeface="Times New Roman"/>
              <a:cs typeface="Times New Roman"/>
              <a:sym typeface="Times New Roman"/>
            </a:endParaRPr>
          </a:p>
          <a:p>
            <a:pPr>
              <a:lnSpc>
                <a:spcPct val="115000"/>
              </a:lnSpc>
            </a:pPr>
            <a:r>
              <a:rPr lang="ru-RU" b="1" dirty="0">
                <a:solidFill>
                  <a:prstClr val="black"/>
                </a:solidFill>
                <a:ea typeface="Times New Roman"/>
                <a:cs typeface="Times New Roman"/>
                <a:sym typeface="Times New Roman"/>
              </a:rPr>
              <a:t>Руководитель: </a:t>
            </a:r>
            <a:r>
              <a:rPr lang="ru-RU" b="1" dirty="0" err="1" smtClean="0">
                <a:solidFill>
                  <a:prstClr val="black"/>
                </a:solidFill>
                <a:ea typeface="Times New Roman"/>
                <a:cs typeface="Times New Roman"/>
                <a:sym typeface="Times New Roman"/>
              </a:rPr>
              <a:t>Хертек</a:t>
            </a:r>
            <a:r>
              <a:rPr lang="ru-RU" b="1" dirty="0" smtClean="0">
                <a:solidFill>
                  <a:prstClr val="black"/>
                </a:solidFill>
                <a:ea typeface="Times New Roman"/>
                <a:cs typeface="Times New Roman"/>
                <a:sym typeface="Times New Roman"/>
              </a:rPr>
              <a:t> А.О.</a:t>
            </a:r>
            <a:endParaRPr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11" name="Shape 306"/>
          <p:cNvSpPr/>
          <p:nvPr/>
        </p:nvSpPr>
        <p:spPr>
          <a:xfrm>
            <a:off x="360358" y="4670015"/>
            <a:ext cx="3545632" cy="1080093"/>
          </a:xfrm>
          <a:prstGeom prst="rect">
            <a:avLst/>
          </a:prstGeom>
          <a:solidFill>
            <a:srgbClr val="92D050"/>
          </a:solidFill>
          <a:ln w="9525" cap="flat" cmpd="sng">
            <a:solidFill>
              <a:srgbClr val="006600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ru-RU" b="1" dirty="0" smtClean="0">
                <a:solidFill>
                  <a:prstClr val="black"/>
                </a:solidFill>
                <a:ea typeface="Times New Roman"/>
                <a:cs typeface="Times New Roman"/>
                <a:sym typeface="Times New Roman"/>
              </a:rPr>
              <a:t>«Шашки» </a:t>
            </a:r>
            <a:endParaRPr dirty="0">
              <a:solidFill>
                <a:prstClr val="black"/>
              </a:solidFill>
              <a:latin typeface="Franklin Gothic Book"/>
            </a:endParaRPr>
          </a:p>
          <a:p>
            <a:pPr>
              <a:lnSpc>
                <a:spcPct val="115000"/>
              </a:lnSpc>
            </a:pPr>
            <a:r>
              <a:rPr lang="ru-RU" b="1" dirty="0" smtClean="0">
                <a:solidFill>
                  <a:prstClr val="black"/>
                </a:solidFill>
                <a:ea typeface="Times New Roman"/>
                <a:cs typeface="Times New Roman"/>
                <a:sym typeface="Times New Roman"/>
              </a:rPr>
              <a:t>Руководитель</a:t>
            </a:r>
            <a:r>
              <a:rPr lang="ru-RU" b="1" dirty="0">
                <a:solidFill>
                  <a:prstClr val="black"/>
                </a:solidFill>
                <a:ea typeface="Times New Roman"/>
                <a:cs typeface="Times New Roman"/>
                <a:sym typeface="Times New Roman"/>
              </a:rPr>
              <a:t>: </a:t>
            </a:r>
            <a:r>
              <a:rPr lang="ru-RU" b="1" dirty="0" err="1" smtClean="0">
                <a:solidFill>
                  <a:prstClr val="black"/>
                </a:solidFill>
                <a:ea typeface="Times New Roman"/>
                <a:cs typeface="Times New Roman"/>
                <a:sym typeface="Times New Roman"/>
              </a:rPr>
              <a:t>Донгак</a:t>
            </a:r>
            <a:r>
              <a:rPr lang="ru-RU" b="1" dirty="0" smtClean="0">
                <a:solidFill>
                  <a:prstClr val="black"/>
                </a:solidFill>
                <a:ea typeface="Times New Roman"/>
                <a:cs typeface="Times New Roman"/>
                <a:sym typeface="Times New Roman"/>
              </a:rPr>
              <a:t> Э.В.</a:t>
            </a:r>
            <a:endParaRPr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17128" y="1221654"/>
            <a:ext cx="3463636" cy="1016000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0A22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/>
                <a:ea typeface="+mn-ea"/>
                <a:cs typeface="Times New Roman" panose="02020603050405020304" pitchFamily="18" charset="0"/>
              </a:rPr>
              <a:t>«Азбука</a:t>
            </a:r>
            <a:r>
              <a:rPr kumimoji="0" lang="ru-RU" sz="2000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/>
                <a:ea typeface="+mn-ea"/>
                <a:cs typeface="Times New Roman" panose="02020603050405020304" pitchFamily="18" charset="0"/>
              </a:rPr>
              <a:t> безопасности</a:t>
            </a: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/>
                <a:ea typeface="+mn-ea"/>
                <a:cs typeface="Times New Roman" panose="02020603050405020304" pitchFamily="18" charset="0"/>
              </a:rPr>
              <a:t>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Times New Roman" panose="02020603050405020304" pitchFamily="18" charset="0"/>
              </a:rPr>
              <a:t>Руководитель: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Times New Roman" panose="02020603050405020304" pitchFamily="18" charset="0"/>
              </a:rPr>
              <a:t>Достай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Times New Roman" panose="02020603050405020304" pitchFamily="18" charset="0"/>
              </a:rPr>
              <a:t> Б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Times New Roman" panose="02020603050405020304" pitchFamily="18" charset="0"/>
              </a:rPr>
              <a:t>.Б.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417128" y="2393821"/>
            <a:ext cx="3463636" cy="923925"/>
          </a:xfrm>
          <a:prstGeom prst="rect">
            <a:avLst/>
          </a:prstGeom>
          <a:solidFill>
            <a:srgbClr val="00B0F0"/>
          </a:solidFill>
          <a:ln w="25400" cap="flat" cmpd="sng" algn="ctr">
            <a:solidFill>
              <a:srgbClr val="F0A22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Book"/>
                <a:ea typeface="+mn-ea"/>
                <a:cs typeface="Times New Roman" panose="02020603050405020304" pitchFamily="18" charset="0"/>
              </a:rPr>
              <a:t>«Каблучок»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Times New Roman" panose="02020603050405020304" pitchFamily="18" charset="0"/>
              </a:rPr>
              <a:t>Руководители: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Times New Roman" panose="02020603050405020304" pitchFamily="18" charset="0"/>
              </a:rPr>
              <a:t>Донгак</a:t>
            </a:r>
            <a:r>
              <a:rPr kumimoji="0" lang="ru-RU" sz="20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Times New Roman" panose="02020603050405020304" pitchFamily="18" charset="0"/>
              </a:rPr>
              <a:t> Ч.И.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17128" y="3473913"/>
            <a:ext cx="3463636" cy="1032560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F0A22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+mn-ea"/>
                <a:cs typeface="Times New Roman" panose="02020603050405020304" pitchFamily="18" charset="0"/>
              </a:rPr>
              <a:t>«Крепыши»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Times New Roman" panose="02020603050405020304" pitchFamily="18" charset="0"/>
              </a:rPr>
              <a:t>Руководитель: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Times New Roman" panose="02020603050405020304" pitchFamily="18" charset="0"/>
              </a:rPr>
              <a:t>Багай-оол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Times New Roman" panose="02020603050405020304" pitchFamily="18" charset="0"/>
              </a:rPr>
              <a:t> О.Э.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417128" y="4644190"/>
            <a:ext cx="3463636" cy="1093098"/>
          </a:xfrm>
          <a:prstGeom prst="rect">
            <a:avLst/>
          </a:prstGeom>
          <a:solidFill>
            <a:srgbClr val="FB2375"/>
          </a:solidFill>
          <a:ln w="25400" cap="flat" cmpd="sng" algn="ctr">
            <a:solidFill>
              <a:srgbClr val="F0A22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Book"/>
                <a:ea typeface="+mn-ea"/>
                <a:cs typeface="Times New Roman" panose="02020603050405020304" pitchFamily="18" charset="0"/>
              </a:rPr>
              <a:t>«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Book"/>
                <a:ea typeface="+mn-ea"/>
                <a:cs typeface="Times New Roman" panose="02020603050405020304" pitchFamily="18" charset="0"/>
              </a:rPr>
              <a:t>Сайзанак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Book"/>
                <a:ea typeface="+mn-ea"/>
                <a:cs typeface="Times New Roman" panose="02020603050405020304" pitchFamily="18" charset="0"/>
              </a:rPr>
              <a:t>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Times New Roman" panose="02020603050405020304" pitchFamily="18" charset="0"/>
              </a:rPr>
              <a:t>Руководитель: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Times New Roman" panose="02020603050405020304" pitchFamily="18" charset="0"/>
              </a:rPr>
              <a:t>Саая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Times New Roman" panose="02020603050405020304" pitchFamily="18" charset="0"/>
              </a:rPr>
              <a:t> Ч.Д.</a:t>
            </a:r>
          </a:p>
        </p:txBody>
      </p:sp>
      <p:pic>
        <p:nvPicPr>
          <p:cNvPr id="16" name="Picture 3" descr="D:\анимационные картинки\imag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618" y="1450845"/>
            <a:ext cx="1296144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анимационные картинки\загружено (4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624" y="4149080"/>
            <a:ext cx="1403598" cy="160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0958375"/>
      </p:ext>
    </p:extLst>
  </p:cSld>
  <p:clrMapOvr>
    <a:masterClrMapping/>
  </p:clrMapOvr>
  <p:transition advTm="18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6" descr="C:\Users\Хамнаарак\Desktop\Чуруктар\Алдын кус\IMG_84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2600" y="25374600"/>
            <a:ext cx="29413200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https://i.pinimg.com/originals/69/b9/0e/69b90ed4e4087e02faaaccf33a843dfb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G:\рабочие программы групп 2020\20161104_19032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4740" y="2980308"/>
            <a:ext cx="4188941" cy="3192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рабочие программы групп 2020\20161229_17251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888" y="3749222"/>
            <a:ext cx="4646533" cy="296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371601" y="639537"/>
            <a:ext cx="708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Коллектив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МАДОУ д/с № 5 «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Хамнаарак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творческий, инициативный,  доброжелательный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5593686"/>
      </p:ext>
    </p:extLst>
  </p:cSld>
  <p:clrMapOvr>
    <a:masterClrMapping/>
  </p:clrMapOvr>
  <p:transition advTm="18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2740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Участие педагогов в культурно-массовых мероприятиях</a:t>
            </a:r>
            <a:endParaRPr lang="ru-RU" sz="2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9" descr="P101013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991" y="2819616"/>
            <a:ext cx="2722418" cy="1995055"/>
          </a:xfrm>
          <a:noFill/>
        </p:spPr>
      </p:pic>
      <p:pic>
        <p:nvPicPr>
          <p:cNvPr id="6" name="Picture 2" descr="C:\Users\Админ\Desktop\Documents\фестиваль\IMG_03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740" y="697653"/>
            <a:ext cx="3168351" cy="197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Админ\Desktop\Documents\Слет (2)\IMG_05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7" t="19231" r="2884" b="3847"/>
          <a:stretch>
            <a:fillRect/>
          </a:stretch>
        </p:blipFill>
        <p:spPr bwMode="auto">
          <a:xfrm>
            <a:off x="107504" y="697653"/>
            <a:ext cx="3012762" cy="190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D:\Мои рисунки\садикке хамаарылгалыг\16-17 учебный год\ДНД\IMG_20161019_20094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2"/>
          <a:stretch/>
        </p:blipFill>
        <p:spPr bwMode="auto">
          <a:xfrm>
            <a:off x="107505" y="2708207"/>
            <a:ext cx="3012762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F:\20180306_23075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5" b="23785"/>
          <a:stretch/>
        </p:blipFill>
        <p:spPr bwMode="auto">
          <a:xfrm>
            <a:off x="156514" y="4869160"/>
            <a:ext cx="2914744" cy="176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Мои рисунки\садикке хамаарылгалыг\КОЛЛЕГАЛАР\149256936194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4"/>
          <a:stretch/>
        </p:blipFill>
        <p:spPr bwMode="auto">
          <a:xfrm>
            <a:off x="3235505" y="4889942"/>
            <a:ext cx="3124586" cy="185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D:\Мои рисунки\садикке хамаарылгалыг\КОЛЛЕГАЛАР\149256934030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724431"/>
            <a:ext cx="2519165" cy="190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Мои рисунки\садикке хамаарылгалыг\уруглар холуй\семинар Иргутск\IMG_20170603_13541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672" y="2852936"/>
            <a:ext cx="2501701" cy="163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:\Мои рисунки\садикке хамаарылгалыг\КОЛЛЕГАЛАР\1492569405134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2223" r="8414" b="-2223"/>
          <a:stretch/>
        </p:blipFill>
        <p:spPr bwMode="auto">
          <a:xfrm>
            <a:off x="6490333" y="697653"/>
            <a:ext cx="2507886" cy="176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6628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.7"/>
</p:tagLst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</TotalTime>
  <Words>339</Words>
  <Application>Microsoft Office PowerPoint</Application>
  <PresentationFormat>Экран (4:3)</PresentationFormat>
  <Paragraphs>89</Paragraphs>
  <Slides>21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21</vt:i4>
      </vt:variant>
    </vt:vector>
  </HeadingPairs>
  <TitlesOfParts>
    <vt:vector size="37" baseType="lpstr">
      <vt:lpstr>Arial</vt:lpstr>
      <vt:lpstr>Calibri</vt:lpstr>
      <vt:lpstr>Franklin Gothic Book</vt:lpstr>
      <vt:lpstr>Franklin Gothic Medium</vt:lpstr>
      <vt:lpstr>Times New Roman</vt:lpstr>
      <vt:lpstr>Wingdings 2</vt:lpstr>
      <vt:lpstr>Оформление по умолчанию</vt:lpstr>
      <vt:lpstr>Трек</vt:lpstr>
      <vt:lpstr>1_Трек</vt:lpstr>
      <vt:lpstr>2_Трек</vt:lpstr>
      <vt:lpstr>3_Трек</vt:lpstr>
      <vt:lpstr>4_Трек</vt:lpstr>
      <vt:lpstr>5_Трек</vt:lpstr>
      <vt:lpstr>6_Трек</vt:lpstr>
      <vt:lpstr>7_Трек</vt:lpstr>
      <vt:lpstr>8_Трек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педагогов в культурно-массовых мероприятиях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с родителями</vt:lpstr>
      <vt:lpstr>Презентация PowerPoint</vt:lpstr>
      <vt:lpstr>Презентация PowerPoint</vt:lpstr>
      <vt:lpstr>Полезные занятия</vt:lpstr>
      <vt:lpstr>Безопасность</vt:lpstr>
      <vt:lpstr>Социальное коммуникативное развитие</vt:lpstr>
      <vt:lpstr>Наши награды и достижения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«Детский сад №5 «Хамнаарак» с.Мугур – Аксы  Монгун – Тайгинского кожууна» Республики Тыва</dc:title>
  <dc:creator>Хамнаарак</dc:creator>
  <cp:lastModifiedBy>Админ</cp:lastModifiedBy>
  <cp:revision>17</cp:revision>
  <dcterms:created xsi:type="dcterms:W3CDTF">2018-09-19T07:00:55Z</dcterms:created>
  <dcterms:modified xsi:type="dcterms:W3CDTF">2020-03-27T15:56:27Z</dcterms:modified>
</cp:coreProperties>
</file>